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638" r:id="rId4"/>
  </p:sldMasterIdLst>
  <p:notesMasterIdLst>
    <p:notesMasterId r:id="rId27"/>
  </p:notesMasterIdLst>
  <p:sldIdLst>
    <p:sldId id="2147478313" r:id="rId5"/>
    <p:sldId id="256" r:id="rId6"/>
    <p:sldId id="2147478294" r:id="rId7"/>
    <p:sldId id="2147478295" r:id="rId8"/>
    <p:sldId id="2147478296" r:id="rId9"/>
    <p:sldId id="2147478298" r:id="rId10"/>
    <p:sldId id="2147478297" r:id="rId11"/>
    <p:sldId id="2147478311" r:id="rId12"/>
    <p:sldId id="2147478299" r:id="rId13"/>
    <p:sldId id="2147478301" r:id="rId14"/>
    <p:sldId id="2147478302" r:id="rId15"/>
    <p:sldId id="2147478303" r:id="rId16"/>
    <p:sldId id="2147478304" r:id="rId17"/>
    <p:sldId id="2147478305" r:id="rId18"/>
    <p:sldId id="2147478306" r:id="rId19"/>
    <p:sldId id="2147478307" r:id="rId20"/>
    <p:sldId id="2147478309" r:id="rId21"/>
    <p:sldId id="2147478308" r:id="rId22"/>
    <p:sldId id="2147478310" r:id="rId23"/>
    <p:sldId id="2147478312" r:id="rId24"/>
    <p:sldId id="2147478315" r:id="rId25"/>
    <p:sldId id="2147478293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1916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ctr" defTabSz="121916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ctr" defTabSz="121916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ctr" defTabSz="121916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ctr" defTabSz="121916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ctr" defTabSz="121916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ctr" defTabSz="121916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ctr" defTabSz="121916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ctr" defTabSz="121916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E30011-304E-9228-5EE0-77B10B84E776}" name="Sarah Foote" initials="SF" userId="S::sfoote@rightpoint.com::d028fe6d-6cce-4c07-8392-c4313378ed90" providerId="AD"/>
  <p188:author id="{83D13628-0F91-BFAD-E2E0-EA4799A146BE}" name="Bill Thompson" initials="BT" userId="S::BillThompson@rightpoint.com::5806b916-edb2-48a5-9eec-2673ed9df82b" providerId="AD"/>
  <p188:author id="{4D8AB173-CF6E-218D-0098-52C7528BAF1E}" name="Stuart Hanna" initials="SH" userId="S::StuartHanna@rightpoint.com::e9c85ac1-618f-4065-9a05-2bfc22a50b53" providerId="AD"/>
  <p188:author id="{CC5FE374-C468-2D75-0382-1CC91D936096}" name="Wendy Karlyn" initials="WK" userId="S::wkarlyn@rightpoint.com::35f77016-7e23-48fe-b7fa-65cd32a22ad4" providerId="AD"/>
  <p188:author id="{6D883F7E-DC59-09FE-6AC6-735C8E51E0AA}" name="Thomas Dickens" initials="TD" userId="S::thomasdickens@rightpoint.com::b6e7b6bc-90ff-414e-af60-cd984280f465" providerId="AD"/>
  <p188:author id="{88EF5588-3D29-A2F8-D2A1-CD4D9C806A8D}" name="Brittany Wheeler" initials="BW" userId="S::brittanywheeler@rightpoint.com::4b826f1e-4257-4a4a-93c2-9de291b88ca2" providerId="AD"/>
  <p188:author id="{37CFFC9B-4998-64B6-D438-DAB11E7032F0}" name="Andres Herrera" initials="AH" userId="S::andresherrera@rightpoint.com::c81ea8a7-cdb9-4a88-ba2c-362587e68792" providerId="AD"/>
  <p188:author id="{D751879F-1B32-D5D4-5BD5-724C1946C51E}" name="Jesse Murray" initials="JM" userId="S::jmurray@rightpoint.com::3cd1dc6c-9da4-4a2e-92e1-ea2dfcba14b7" providerId="AD"/>
  <p188:author id="{B359E2A1-B038-5B77-03AB-6B91D2C42E58}" name="Sarah Foote" initials="SF" userId="S::SFoote@rightpoint.com::d028fe6d-6cce-4c07-8392-c4313378ed90" providerId="AD"/>
  <p188:author id="{F843AEB4-F1E5-CD72-C153-00DCA79AEBA6}" name="Damien Scott" initials="DS" userId="S::damienscott@rightpoint.com::bd8e9e7f-6163-406a-a5b5-64e086d2e01b" providerId="AD"/>
  <p188:author id="{B364CDE7-788C-949A-10A3-C7CF6BD55E26}" name="Micah Swigert" initials="MS" userId="S::mswigert@rightpoint.com::cba7ee8a-574d-47c2-bae8-e759cd3630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 L Bridger" initials="GL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33B"/>
    <a:srgbClr val="F7F8F9"/>
    <a:srgbClr val="FAF9F2"/>
    <a:srgbClr val="E1E0D1"/>
    <a:srgbClr val="000000"/>
    <a:srgbClr val="FF555F"/>
    <a:srgbClr val="FF555D"/>
    <a:srgbClr val="DEDCCD"/>
    <a:srgbClr val="073262"/>
    <a:srgbClr val="05A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CACB"/>
          </a:solidFill>
        </a:fill>
      </a:tcStyle>
    </a:wholeTbl>
    <a:band2H>
      <a:tcTxStyle/>
      <a:tcStyle>
        <a:tcBdr/>
        <a:fill>
          <a:solidFill>
            <a:srgbClr val="FAE6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8CB"/>
          </a:solidFill>
        </a:fill>
      </a:tcStyle>
    </a:wholeTbl>
    <a:band2H>
      <a:tcTxStyle/>
      <a:tcStyle>
        <a:tcBdr/>
        <a:fill>
          <a:solidFill>
            <a:srgbClr val="FFF4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F1F2"/>
          </a:solidFill>
        </a:fill>
      </a:tcStyle>
    </a:wholeTbl>
    <a:band2H>
      <a:tcTxStyle/>
      <a:tcStyle>
        <a:tcBdr/>
        <a:fill>
          <a:solidFill>
            <a:srgbClr val="F8F8F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6"/>
    <p:restoredTop sz="69438"/>
  </p:normalViewPr>
  <p:slideViewPr>
    <p:cSldViewPr snapToGrid="0">
      <p:cViewPr varScale="1">
        <p:scale>
          <a:sx n="101" d="100"/>
          <a:sy n="101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1pPr>
    <a:lvl2pPr indent="2286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2pPr>
    <a:lvl3pPr indent="4572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3pPr>
    <a:lvl4pPr indent="6858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4pPr>
    <a:lvl5pPr indent="9144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5pPr>
    <a:lvl6pPr indent="11430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6pPr>
    <a:lvl7pPr indent="13716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7pPr>
    <a:lvl8pPr indent="16002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8pPr>
    <a:lvl9pPr indent="18288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API/PushSubscription/expirationTime" TargetMode="External"/><Relationship Id="rId3" Type="http://schemas.openxmlformats.org/officeDocument/2006/relationships/hyperlink" Target="https://developer.mozilla.org/en-US/docs/Web/JavaScript/Reference/Global_Objects/ArrayBuffer" TargetMode="External"/><Relationship Id="rId7" Type="http://schemas.openxmlformats.org/officeDocument/2006/relationships/hyperlink" Target="https://developer.mozilla.org/en-US/docs/Web/API/PushSubscription/endpoin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log.mozilla.org/services/2016/04/04/using-vapid-with-webpush/" TargetMode="External"/><Relationship Id="rId11" Type="http://schemas.openxmlformats.org/officeDocument/2006/relationships/hyperlink" Target="https://developer.mozilla.org/en-US/docs/Web/API/PushSubscription/subscriptionId" TargetMode="External"/><Relationship Id="rId5" Type="http://schemas.openxmlformats.org/officeDocument/2006/relationships/hyperlink" Target="https://datatracker.ietf.org/doc/html/rfc8292" TargetMode="External"/><Relationship Id="rId10" Type="http://schemas.openxmlformats.org/officeDocument/2006/relationships/hyperlink" Target="https://developer.mozilla.org/en-US/docs/Web/API/PushSubscription/options" TargetMode="External"/><Relationship Id="rId4" Type="http://schemas.openxmlformats.org/officeDocument/2006/relationships/hyperlink" Target="https://en.wikipedia.org/wiki/Elliptic_Curve_Digital_Signature_Algorithm" TargetMode="External"/><Relationship Id="rId9" Type="http://schemas.openxmlformats.org/officeDocument/2006/relationships/hyperlink" Target="https://developer.mozilla.org/en-US/docs/Web/API/DOMHighResTimeStamp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docs/Web/API/Push_API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web-push-libs/" TargetMode="External"/><Relationship Id="rId4" Type="http://schemas.openxmlformats.org/officeDocument/2006/relationships/hyperlink" Target="https://developer.mozilla.org/docs/Web/API/PushSubscrip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 install: 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</a:t>
            </a:r>
            <a:r>
              <a:rPr lang="en-US" dirty="0" err="1"/>
              <a:t>Progressive_web_apps</a:t>
            </a:r>
            <a:r>
              <a:rPr lang="en-US" dirty="0"/>
              <a:t>/Guides/</a:t>
            </a:r>
            <a:r>
              <a:rPr lang="en-US" dirty="0" err="1"/>
              <a:t>Making_PWAs_installable#installation_from_an_app_store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92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Serwist support next and </a:t>
            </a:r>
            <a:r>
              <a:rPr lang="en-US" dirty="0" err="1"/>
              <a:t>vite</a:t>
            </a:r>
            <a:r>
              <a:rPr lang="en-US" dirty="0"/>
              <a:t>, but you can configure the worker manually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support: https://</a:t>
            </a:r>
            <a:r>
              <a:rPr lang="en-US" dirty="0" err="1"/>
              <a:t>caniuse.com</a:t>
            </a:r>
            <a:r>
              <a:rPr lang="en-US" dirty="0"/>
              <a:t>/?search=service%20worker</a:t>
            </a:r>
          </a:p>
          <a:p>
            <a:r>
              <a:rPr lang="en-US" dirty="0"/>
              <a:t>DMA + iOS: https://</a:t>
            </a:r>
            <a:r>
              <a:rPr lang="en-US" dirty="0" err="1"/>
              <a:t>techcrunch.com</a:t>
            </a:r>
            <a:r>
              <a:rPr lang="en-US" dirty="0"/>
              <a:t>/2024/03/01/apple-reverses-decision-about-blocking-web-apps-on-iphones-in-the-eu/</a:t>
            </a:r>
          </a:p>
        </p:txBody>
      </p:sp>
    </p:spTree>
    <p:extLst>
      <p:ext uri="{BB962C8B-B14F-4D97-AF65-F5344CB8AC3E}">
        <p14:creationId xmlns:p14="http://schemas.microsoft.com/office/powerpoint/2010/main" val="359308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Serwist support next and </a:t>
            </a:r>
            <a:r>
              <a:rPr lang="en-US" dirty="0" err="1"/>
              <a:t>vite</a:t>
            </a:r>
            <a:r>
              <a:rPr lang="en-US" dirty="0"/>
              <a:t>, but you can configure the worker manually </a:t>
            </a:r>
          </a:p>
        </p:txBody>
      </p:sp>
    </p:spTree>
    <p:extLst>
      <p:ext uri="{BB962C8B-B14F-4D97-AF65-F5344CB8AC3E}">
        <p14:creationId xmlns:p14="http://schemas.microsoft.com/office/powerpoint/2010/main" val="519733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Serwist support next and </a:t>
            </a:r>
            <a:r>
              <a:rPr lang="en-US" dirty="0" err="1"/>
              <a:t>vite</a:t>
            </a:r>
            <a:r>
              <a:rPr lang="en-US" dirty="0"/>
              <a:t>, but you can configure the worker manually </a:t>
            </a:r>
          </a:p>
        </p:txBody>
      </p:sp>
    </p:spTree>
    <p:extLst>
      <p:ext uri="{BB962C8B-B14F-4D97-AF65-F5344CB8AC3E}">
        <p14:creationId xmlns:p14="http://schemas.microsoft.com/office/powerpoint/2010/main" val="1017519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https://</a:t>
            </a:r>
            <a:r>
              <a:rPr lang="en-US" dirty="0" err="1">
                <a:effectLst/>
              </a:rPr>
              <a:t>developer.mozilla.org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-US/docs/Web/API/</a:t>
            </a:r>
            <a:r>
              <a:rPr lang="en-US" dirty="0" err="1">
                <a:effectLst/>
              </a:rPr>
              <a:t>PushManager</a:t>
            </a:r>
            <a:r>
              <a:rPr lang="en-US" dirty="0">
                <a:effectLst/>
              </a:rPr>
              <a:t>/subscribe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https://</a:t>
            </a:r>
            <a:r>
              <a:rPr lang="en-US" dirty="0" err="1">
                <a:effectLst/>
              </a:rPr>
              <a:t>developer.mozilla.org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-US/docs/Web/API/</a:t>
            </a:r>
            <a:r>
              <a:rPr lang="en-US" dirty="0" err="1">
                <a:effectLst/>
              </a:rPr>
              <a:t>PushSubscription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r>
              <a:rPr lang="en-US" dirty="0" err="1">
                <a:effectLst/>
              </a:rPr>
              <a:t>applicationServerKey</a:t>
            </a:r>
            <a:r>
              <a:rPr lang="en-US" dirty="0">
                <a:effectLst/>
              </a:rPr>
              <a:t>: </a:t>
            </a:r>
            <a:r>
              <a:rPr lang="en-US" dirty="0"/>
              <a:t>Is 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rPr>
              <a:t>a Base64-encoded string or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Inter"/>
                <a:hlinkClick r:id="rId3"/>
              </a:rPr>
              <a:t>ArrayBuffer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rPr>
              <a:t> containing an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Inter"/>
                <a:hlinkClick r:id="rId4"/>
              </a:rPr>
              <a:t>ECDSA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rPr>
              <a:t> P-256 public key that the push server will use to authenticate your application server. If specified, all messages from your application server must use the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Inter"/>
                <a:hlinkClick r:id="rId5"/>
              </a:rPr>
              <a:t>VAPID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rPr>
              <a:t> authentication scheme, and include a JWT signed with the corresponding private key. This key </a:t>
            </a:r>
            <a:r>
              <a:rPr lang="en-US" b="1" i="1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rPr>
              <a:t>IS NOT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rPr>
              <a:t> the same ECDH key that you use to encrypt the data. For more information, see "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Inter"/>
                <a:hlinkClick r:id="rId6"/>
              </a:rPr>
              <a:t>Using VAPID with WebPush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rPr>
              <a:t>".</a:t>
            </a:r>
          </a:p>
          <a:p>
            <a:endParaRPr lang="en-US" b="0" i="0" dirty="0">
              <a:solidFill>
                <a:srgbClr val="1B1B1B"/>
              </a:solidFill>
              <a:effectLst/>
              <a:highlight>
                <a:srgbClr val="FFFFFF"/>
              </a:highlight>
              <a:latin typeface="Inter"/>
            </a:endParaRPr>
          </a:p>
          <a:p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rPr>
              <a:t>Returns </a:t>
            </a:r>
            <a:b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rPr>
            </a:br>
            <a:r>
              <a:rPr lang="en-US" u="none" strike="noStrike" dirty="0">
                <a:effectLst/>
                <a:hlinkClick r:id="rId7"/>
              </a:rPr>
              <a:t>PushSubscription.endpoint</a:t>
            </a:r>
            <a:r>
              <a:rPr lang="en-US" dirty="0"/>
              <a:t> </a:t>
            </a:r>
            <a:r>
              <a:rPr lang="en-US" dirty="0">
                <a:effectLst/>
              </a:rPr>
              <a:t>Read only A string containing the endpoint associated with the push subscription.</a:t>
            </a:r>
          </a:p>
          <a:p>
            <a:r>
              <a:rPr lang="en-US" u="sng" dirty="0">
                <a:effectLst/>
                <a:hlinkClick r:id="rId8"/>
              </a:rPr>
              <a:t>PushSubscription.expirationTime</a:t>
            </a:r>
            <a:r>
              <a:rPr lang="en-US" dirty="0"/>
              <a:t> </a:t>
            </a:r>
            <a:r>
              <a:rPr lang="en-US" dirty="0">
                <a:effectLst/>
              </a:rPr>
              <a:t>Read only A </a:t>
            </a:r>
            <a:r>
              <a:rPr lang="en-US" u="sng" dirty="0">
                <a:effectLst/>
                <a:hlinkClick r:id="rId9"/>
              </a:rPr>
              <a:t>DOMHighResTimeStamp</a:t>
            </a:r>
            <a:r>
              <a:rPr lang="en-US" dirty="0">
                <a:effectLst/>
              </a:rPr>
              <a:t> of the subscription expiration time associated with the push subscription, if there is one, or null otherwise.</a:t>
            </a:r>
          </a:p>
          <a:p>
            <a:r>
              <a:rPr lang="en-US" u="sng" dirty="0">
                <a:effectLst/>
                <a:hlinkClick r:id="rId10"/>
              </a:rPr>
              <a:t>PushSubscription.options</a:t>
            </a:r>
            <a:r>
              <a:rPr lang="en-US" dirty="0"/>
              <a:t> </a:t>
            </a:r>
            <a:r>
              <a:rPr lang="en-US" dirty="0">
                <a:effectLst/>
              </a:rPr>
              <a:t>Read only An object containing the options used to create the subscription.</a:t>
            </a:r>
          </a:p>
          <a:p>
            <a:r>
              <a:rPr lang="en-US" u="sng" dirty="0">
                <a:effectLst/>
                <a:hlinkClick r:id="rId11"/>
              </a:rPr>
              <a:t>PushSubscription.subscriptionId</a:t>
            </a:r>
            <a:r>
              <a:rPr lang="en-US" dirty="0"/>
              <a:t> </a:t>
            </a:r>
            <a:r>
              <a:rPr lang="en-US" dirty="0">
                <a:effectLst/>
              </a:rPr>
              <a:t>Deprecated</a:t>
            </a:r>
            <a:r>
              <a:rPr lang="en-US" dirty="0"/>
              <a:t> </a:t>
            </a:r>
            <a:r>
              <a:rPr lang="en-US" dirty="0">
                <a:effectLst/>
              </a:rPr>
              <a:t>Read only Non-standard A string containing the subscription ID associated with the push subscription.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1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https://</a:t>
            </a:r>
            <a:r>
              <a:rPr lang="en-US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web.dev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/articles/push-notifications-overview</a:t>
            </a:r>
          </a:p>
          <a:p>
            <a:pPr algn="l"/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After you get permission, your website needs to initiate the process of subscribing the user to push notifications. This is done through JavaScript, using the 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  <a:hlinkClick r:id="rId3"/>
              </a:rPr>
              <a:t>Push API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. You'll need to provide a public authentication key during the subscription process, which you'll learn more about later. After you kick off the subscription process, the browser makes a network request to a web service known as a push service, which you'll also learn more about later.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Assuming that the subscription was successful, the browser returns a 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  <a:hlinkClick r:id="rId4"/>
              </a:rPr>
              <a:t>PushSubscription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 object. </a:t>
            </a:r>
            <a:r>
              <a:rPr lang="en-US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You'll need to store this data long-term. Usually this is done by sending the information to a server that you control, and then having the server store it in a database.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Your server doesn't actually send the push message directly to a client. A </a:t>
            </a:r>
            <a:r>
              <a:rPr lang="en-US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push service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 does that. A push service is a web service controlled by your user's browser vendor. When you want to send a push notification to a client you need to make a web service request to a push service. The web service request that you send to the push service is known as a </a:t>
            </a:r>
            <a:r>
              <a:rPr lang="en-US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web push protocol request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. The web push protocol request should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What data to include in the message.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What client to send the message 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Instructions on how the push service should deliver the message. For example, you can specify that the push service should stop attempting to send the message after 10 minutes.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Normally you make the web push protocol request through a server that you control. Of course, your server doesn't have to construct the raw web service request itself. There are libraries that can handle that for you, such as the 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  <a:hlinkClick r:id="rId5"/>
              </a:rPr>
              <a:t>web-push-libs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. But the underlying mechanism is a web service request over HTTP.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Push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OneSignal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Amazon Simple Notification Service SNS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Airship</a:t>
            </a:r>
          </a:p>
        </p:txBody>
      </p:sp>
    </p:spTree>
    <p:extLst>
      <p:ext uri="{BB962C8B-B14F-4D97-AF65-F5344CB8AC3E}">
        <p14:creationId xmlns:p14="http://schemas.microsoft.com/office/powerpoint/2010/main" val="1650927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 - Client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AB11993-7B0B-5385-029D-1AED344C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C4BDE58-CF95-D691-4431-F2843AC3D7B5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295FCC-BD2E-C553-3555-160FE6883DDB}"/>
              </a:ext>
            </a:extLst>
          </p:cNvPr>
          <p:cNvCxnSpPr>
            <a:cxnSpLocks/>
          </p:cNvCxnSpPr>
          <p:nvPr/>
        </p:nvCxnSpPr>
        <p:spPr>
          <a:xfrm>
            <a:off x="6096000" y="2880360"/>
            <a:ext cx="0" cy="1097280"/>
          </a:xfrm>
          <a:prstGeom prst="line">
            <a:avLst/>
          </a:prstGeom>
          <a:ln w="1905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DBDC0F25-6A7A-F598-9494-2D0D55D926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9943" y="3273552"/>
            <a:ext cx="1957493" cy="327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E9D23E-9E67-8E03-EB39-93F936B419BD}"/>
              </a:ext>
            </a:extLst>
          </p:cNvPr>
          <p:cNvSpPr txBox="1"/>
          <p:nvPr/>
        </p:nvSpPr>
        <p:spPr>
          <a:xfrm>
            <a:off x="8802356" y="1205802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9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Divider Cor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rry blue and white background&#10;&#10;Description automatically generated">
            <a:extLst>
              <a:ext uri="{FF2B5EF4-FFF2-40B4-BE49-F238E27FC236}">
                <a16:creationId xmlns:a16="http://schemas.microsoft.com/office/drawing/2014/main" id="{883532A8-EA38-0BFA-B506-19A45A5F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1" b="8048"/>
          <a:stretch/>
        </p:blipFill>
        <p:spPr>
          <a:xfrm>
            <a:off x="8713" y="0"/>
            <a:ext cx="12219386" cy="6858000"/>
          </a:xfrm>
          <a:prstGeom prst="rect">
            <a:avLst/>
          </a:prstGeom>
        </p:spPr>
      </p:pic>
      <p:pic>
        <p:nvPicPr>
          <p:cNvPr id="15" name="Picture 14" descr="A blurry blue and white background&#10;&#10;Description automatically generated">
            <a:extLst>
              <a:ext uri="{FF2B5EF4-FFF2-40B4-BE49-F238E27FC236}">
                <a16:creationId xmlns:a16="http://schemas.microsoft.com/office/drawing/2014/main" id="{4DE35479-1A0E-3FC0-A150-40187E2D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8333" b="7991"/>
          <a:stretch/>
        </p:blipFill>
        <p:spPr>
          <a:xfrm>
            <a:off x="0" y="0"/>
            <a:ext cx="12228099" cy="6858000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9DBB72F-82B1-D9EF-D4F0-CE7936F52CC1}"/>
              </a:ext>
            </a:extLst>
          </p:cNvPr>
          <p:cNvSpPr>
            <a:spLocks noChangeAspect="1"/>
          </p:cNvSpPr>
          <p:nvPr/>
        </p:nvSpPr>
        <p:spPr>
          <a:xfrm>
            <a:off x="5645725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bg1">
              <a:alpha val="123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C16F26-F0AC-D0B4-D64E-139C69F72D63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  <a:solidFill>
            <a:schemeClr val="bg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7F2D6D-9FF8-FB46-0BB6-05C8CEECEAD9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2B236F0-B580-2C4D-E5DA-AF2D9A14AFB0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992458-156A-54FC-83EA-0CBFA981CC58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BAB2637-0C8D-59D6-C2CE-0BB93BCD3936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DA9F342-4173-86B7-8913-41CB6FB43E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2D5183-5265-DE69-A425-0F7B8E2909BD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4822922-07AC-B43B-7E9C-757CCD98643D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15FE7B9C-FE25-36C6-3EF6-A912B14D81E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9EAA929-CADF-E10C-6591-F711C0D1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6400800" cy="1847088"/>
          </a:xfrm>
        </p:spPr>
        <p:txBody>
          <a:bodyPr lIns="0" tIns="0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sz="3600" b="0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4E1B1045-12E5-58C0-363A-4BE754CFB89F}"/>
              </a:ext>
            </a:extLst>
          </p:cNvPr>
          <p:cNvSpPr/>
          <p:nvPr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chemeClr val="bg1">
              <a:alpha val="5702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97DAA-E415-98D8-7FC5-2E85C3AFF8CF}"/>
              </a:ext>
            </a:extLst>
          </p:cNvPr>
          <p:cNvSpPr txBox="1"/>
          <p:nvPr/>
        </p:nvSpPr>
        <p:spPr>
          <a:xfrm>
            <a:off x="1344706" y="1869141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6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Divider Cor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background of a red and blue gradient&#10;&#10;Description automatically generated">
            <a:extLst>
              <a:ext uri="{FF2B5EF4-FFF2-40B4-BE49-F238E27FC236}">
                <a16:creationId xmlns:a16="http://schemas.microsoft.com/office/drawing/2014/main" id="{9CFE50E2-629F-6361-7871-E990B944D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7" b="7752"/>
          <a:stretch/>
        </p:blipFill>
        <p:spPr>
          <a:xfrm>
            <a:off x="-13098" y="0"/>
            <a:ext cx="12219385" cy="6858000"/>
          </a:xfrm>
          <a:prstGeom prst="rect">
            <a:avLst/>
          </a:prstGeom>
        </p:spPr>
      </p:pic>
      <p:pic>
        <p:nvPicPr>
          <p:cNvPr id="15" name="Picture 14" descr="A blurry background of a red and blue gradient&#10;&#10;Description automatically generated">
            <a:extLst>
              <a:ext uri="{FF2B5EF4-FFF2-40B4-BE49-F238E27FC236}">
                <a16:creationId xmlns:a16="http://schemas.microsoft.com/office/drawing/2014/main" id="{5DD22C27-F20B-04FC-6421-09DC52131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7" b="7752"/>
          <a:stretch/>
        </p:blipFill>
        <p:spPr>
          <a:xfrm>
            <a:off x="-13098" y="0"/>
            <a:ext cx="12219385" cy="6858000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9DBB72F-82B1-D9EF-D4F0-CE7936F52CC1}"/>
              </a:ext>
            </a:extLst>
          </p:cNvPr>
          <p:cNvSpPr>
            <a:spLocks noChangeAspect="1"/>
          </p:cNvSpPr>
          <p:nvPr/>
        </p:nvSpPr>
        <p:spPr>
          <a:xfrm>
            <a:off x="5645725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bg1">
              <a:alpha val="205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EAA929-CADF-E10C-6591-F711C0D1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6400800" cy="1847088"/>
          </a:xfrm>
        </p:spPr>
        <p:txBody>
          <a:bodyPr lIns="0" tIns="0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sz="3600" b="0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4E1B1045-12E5-58C0-363A-4BE754CFB89F}"/>
              </a:ext>
            </a:extLst>
          </p:cNvPr>
          <p:cNvSpPr/>
          <p:nvPr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chemeClr val="bg1">
              <a:alpha val="68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97DAA-E415-98D8-7FC5-2E85C3AFF8CF}"/>
              </a:ext>
            </a:extLst>
          </p:cNvPr>
          <p:cNvSpPr txBox="1"/>
          <p:nvPr/>
        </p:nvSpPr>
        <p:spPr>
          <a:xfrm>
            <a:off x="1344706" y="1869141"/>
            <a:ext cx="0" cy="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FF98CE10-9E3C-7629-2E33-B4C8B6C5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D92FF5DA-7851-68A2-B762-85A246D0B462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924863-F5B0-3E9B-37FB-1B4B005D2FD2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  <a:solidFill>
            <a:schemeClr val="bg1"/>
          </a:solidFill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E21E949-56B8-9F64-7F80-DA82E920D730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B17916-F47C-EB09-5804-81B657711A4D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148D737-93D2-96D6-A507-9CA5AA951BD5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C359F47-EA5D-0BB6-3B9C-70FA006F2368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7AD30F0-C50F-CDB6-7DA5-17FE3C6F41A3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9A487F-7E3F-F33C-5FD9-8552189111FC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F85608-93F1-C852-64F1-E4B58E68D807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ED84759-60BB-6DC7-E84F-974B0B1EE41E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6240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Sa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rry background of a blue and pink sky&#10;&#10;Description automatically generated">
            <a:extLst>
              <a:ext uri="{FF2B5EF4-FFF2-40B4-BE49-F238E27FC236}">
                <a16:creationId xmlns:a16="http://schemas.microsoft.com/office/drawing/2014/main" id="{2184CA2D-8F66-66CB-4F17-9281950CE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03"/>
          <a:stretch/>
        </p:blipFill>
        <p:spPr>
          <a:xfrm>
            <a:off x="0" y="3048"/>
            <a:ext cx="12192000" cy="6859002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9DBB72F-82B1-D9EF-D4F0-CE7936F52CC1}"/>
              </a:ext>
            </a:extLst>
          </p:cNvPr>
          <p:cNvSpPr>
            <a:spLocks noChangeAspect="1"/>
          </p:cNvSpPr>
          <p:nvPr userDrawn="1"/>
        </p:nvSpPr>
        <p:spPr>
          <a:xfrm>
            <a:off x="5645725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>
                <a:solidFill>
                  <a:schemeClr val="tx2"/>
                </a:solidFill>
              </a:defRPr>
            </a:lvl1pPr>
          </a:lstStyle>
          <a:p>
            <a:fld id="{3204E9C4-267D-9D4E-8999-242551C131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C16F26-F0AC-D0B4-D64E-139C69F72D63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  <a:solidFill>
            <a:schemeClr val="tx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7F2D6D-9FF8-FB46-0BB6-05C8CEECEAD9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2B236F0-B580-2C4D-E5DA-AF2D9A14AFB0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992458-156A-54FC-83EA-0CBFA981CC58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BAB2637-0C8D-59D6-C2CE-0BB93BCD3936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DA9F342-4173-86B7-8913-41CB6FB43E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2D5183-5265-DE69-A425-0F7B8E2909BD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4822922-07AC-B43B-7E9C-757CCD98643D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15FE7B9C-FE25-36C6-3EF6-A912B14D81E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9C307EC-43CC-DBC6-87D2-A65F8737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6400800" cy="1847088"/>
          </a:xfrm>
        </p:spPr>
        <p:txBody>
          <a:bodyPr lIns="0" tIns="0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sz="3600" b="0" i="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6ADA6459-7F8C-904D-D267-F72272A198BA}"/>
              </a:ext>
            </a:extLst>
          </p:cNvPr>
          <p:cNvSpPr/>
          <p:nvPr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BF06A-7745-C40D-446F-BC328FAC173F}"/>
              </a:ext>
            </a:extLst>
          </p:cNvPr>
          <p:cNvSpPr txBox="1"/>
          <p:nvPr userDrawn="1"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F806F1-3900-656A-A968-31E6651C0CA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2334" y="6422203"/>
            <a:ext cx="502920" cy="208657"/>
            <a:chOff x="402335" y="6422203"/>
            <a:chExt cx="418503" cy="174513"/>
          </a:xfrm>
          <a:solidFill>
            <a:schemeClr val="tx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532977B-B3B3-FC35-FF8C-8598E730EFF9}"/>
                </a:ext>
              </a:extLst>
            </p:cNvPr>
            <p:cNvGrpSpPr/>
            <p:nvPr userDrawn="1"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EF739ADB-C93E-25E3-D22A-F0132E245110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9EBDBD0-D080-C66F-4001-50B6619D9F5F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0DBD72-C502-8A5A-3937-0E0A1E9F8B2F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762001A-DE9F-39A4-5B43-CFCF3A80BE3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988EA-DD82-0A75-5607-66A637674FD0}"/>
                </a:ext>
              </a:extLst>
            </p:cNvPr>
            <p:cNvGrpSpPr/>
            <p:nvPr userDrawn="1"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F8F4622-E69F-5EBE-78E2-C07295BE810F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49D168-1956-495D-E0EA-A26D41D10812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0526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Sa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rry image of a blue and pink sky&#10;&#10;Description automatically generated">
            <a:extLst>
              <a:ext uri="{FF2B5EF4-FFF2-40B4-BE49-F238E27FC236}">
                <a16:creationId xmlns:a16="http://schemas.microsoft.com/office/drawing/2014/main" id="{4821D05D-BB6F-F6A0-0D1F-D9E31FC39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48"/>
            <a:ext cx="12191999" cy="6851902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9DBB72F-82B1-D9EF-D4F0-CE7936F52CC1}"/>
              </a:ext>
            </a:extLst>
          </p:cNvPr>
          <p:cNvSpPr>
            <a:spLocks noChangeAspect="1"/>
          </p:cNvSpPr>
          <p:nvPr userDrawn="1"/>
        </p:nvSpPr>
        <p:spPr>
          <a:xfrm>
            <a:off x="5645725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>
                <a:solidFill>
                  <a:schemeClr val="tx2"/>
                </a:solidFill>
              </a:defRPr>
            </a:lvl1pPr>
          </a:lstStyle>
          <a:p>
            <a:fld id="{3204E9C4-267D-9D4E-8999-242551C131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C16F26-F0AC-D0B4-D64E-139C69F72D63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  <a:solidFill>
            <a:schemeClr val="tx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7F2D6D-9FF8-FB46-0BB6-05C8CEECEAD9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2B236F0-B580-2C4D-E5DA-AF2D9A14AFB0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992458-156A-54FC-83EA-0CBFA981CC58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BAB2637-0C8D-59D6-C2CE-0BB93BCD3936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DA9F342-4173-86B7-8913-41CB6FB43E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2D5183-5265-DE69-A425-0F7B8E2909BD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4822922-07AC-B43B-7E9C-757CCD98643D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15FE7B9C-FE25-36C6-3EF6-A912B14D81E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9C307EC-43CC-DBC6-87D2-A65F8737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6400800" cy="1847088"/>
          </a:xfrm>
        </p:spPr>
        <p:txBody>
          <a:bodyPr lIns="0" tIns="0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sz="3600" b="0" i="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6ADA6459-7F8C-904D-D267-F72272A198BA}"/>
              </a:ext>
            </a:extLst>
          </p:cNvPr>
          <p:cNvSpPr/>
          <p:nvPr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BF06A-7745-C40D-446F-BC328FAC173F}"/>
              </a:ext>
            </a:extLst>
          </p:cNvPr>
          <p:cNvSpPr txBox="1"/>
          <p:nvPr userDrawn="1"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F806F1-3900-656A-A968-31E6651C0CA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2334" y="6422203"/>
            <a:ext cx="502920" cy="208657"/>
            <a:chOff x="402335" y="6422203"/>
            <a:chExt cx="418503" cy="174513"/>
          </a:xfrm>
          <a:solidFill>
            <a:schemeClr val="tx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532977B-B3B3-FC35-FF8C-8598E730EFF9}"/>
                </a:ext>
              </a:extLst>
            </p:cNvPr>
            <p:cNvGrpSpPr/>
            <p:nvPr userDrawn="1"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EF739ADB-C93E-25E3-D22A-F0132E245110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9EBDBD0-D080-C66F-4001-50B6619D9F5F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0DBD72-C502-8A5A-3937-0E0A1E9F8B2F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762001A-DE9F-39A4-5B43-CFCF3A80BE3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988EA-DD82-0A75-5607-66A637674FD0}"/>
                </a:ext>
              </a:extLst>
            </p:cNvPr>
            <p:cNvGrpSpPr/>
            <p:nvPr userDrawn="1"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F8F4622-E69F-5EBE-78E2-C07295BE810F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49D168-1956-495D-E0EA-A26D41D10812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19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Section Divider White 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B9DBB72F-82B1-D9EF-D4F0-CE7936F52CC1}"/>
              </a:ext>
            </a:extLst>
          </p:cNvPr>
          <p:cNvSpPr>
            <a:spLocks noChangeAspect="1"/>
          </p:cNvSpPr>
          <p:nvPr/>
        </p:nvSpPr>
        <p:spPr>
          <a:xfrm>
            <a:off x="5645725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>
                <a:solidFill>
                  <a:schemeClr val="tx2"/>
                </a:solidFill>
              </a:defRPr>
            </a:lvl1pPr>
          </a:lstStyle>
          <a:p>
            <a:fld id="{3204E9C4-267D-9D4E-8999-242551C131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C16F26-F0AC-D0B4-D64E-139C69F72D63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7F2D6D-9FF8-FB46-0BB6-05C8CEECEAD9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2B236F0-B580-2C4D-E5DA-AF2D9A14AFB0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992458-156A-54FC-83EA-0CBFA981CC58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BAB2637-0C8D-59D6-C2CE-0BB93BCD3936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DA9F342-4173-86B7-8913-41CB6FB43E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2D5183-5265-DE69-A425-0F7B8E2909BD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4822922-07AC-B43B-7E9C-757CCD98643D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15FE7B9C-FE25-36C6-3EF6-A912B14D81E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E30372E2-831D-4C5A-FC95-DA29D389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6400800" cy="1847088"/>
          </a:xfrm>
        </p:spPr>
        <p:txBody>
          <a:bodyPr lIns="0" tIns="0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sz="3600" b="0" i="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50">
            <a:extLst>
              <a:ext uri="{FF2B5EF4-FFF2-40B4-BE49-F238E27FC236}">
                <a16:creationId xmlns:a16="http://schemas.microsoft.com/office/drawing/2014/main" id="{868878B6-BAA5-7F83-AC07-2C32BBDE6B5C}"/>
              </a:ext>
            </a:extLst>
          </p:cNvPr>
          <p:cNvSpPr/>
          <p:nvPr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84A89AE-5CEA-02CE-094C-14467DC78FB8}"/>
              </a:ext>
            </a:extLst>
          </p:cNvPr>
          <p:cNvSpPr>
            <a:spLocks noChangeAspect="1"/>
          </p:cNvSpPr>
          <p:nvPr userDrawn="1"/>
        </p:nvSpPr>
        <p:spPr>
          <a:xfrm>
            <a:off x="5645725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882FA364-8F6D-7227-7F99-174CA31E34D4}"/>
              </a:ext>
            </a:extLst>
          </p:cNvPr>
          <p:cNvSpPr txBox="1"/>
          <p:nvPr userDrawn="1"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9E5D51-49E1-222C-44A4-9CB173E14E4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C7AD72-801B-4054-A23B-CA70223E832B}"/>
                </a:ext>
              </a:extLst>
            </p:cNvPr>
            <p:cNvGrpSpPr/>
            <p:nvPr userDrawn="1"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3648C3-A841-EF38-DEF5-C3A034A9DB83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E123765-6213-F054-DDD2-B8BFD04D1F4B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2ACC311-AE61-51A9-3613-9949B6753564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B892B02-27BC-2A60-9E97-12801163324E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5A1144-D68E-3C08-0ED9-A595B21107DD}"/>
                </a:ext>
              </a:extLst>
            </p:cNvPr>
            <p:cNvGrpSpPr/>
            <p:nvPr userDrawn="1"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B438C6D-E121-241B-3DEB-81CD1242CB49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02D7FDA-414C-4D6A-0554-39AA2BC854F1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141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 Section Divider White Sand">
    <p:bg>
      <p:bgPr>
        <a:gradFill>
          <a:gsLst>
            <a:gs pos="100000">
              <a:schemeClr val="bg1">
                <a:alpha val="41382"/>
              </a:schemeClr>
            </a:gs>
            <a:gs pos="10000">
              <a:schemeClr val="bg1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B9DBB72F-82B1-D9EF-D4F0-CE7936F52CC1}"/>
              </a:ext>
            </a:extLst>
          </p:cNvPr>
          <p:cNvSpPr>
            <a:spLocks noChangeAspect="1"/>
          </p:cNvSpPr>
          <p:nvPr/>
        </p:nvSpPr>
        <p:spPr>
          <a:xfrm>
            <a:off x="5645725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>
                <a:solidFill>
                  <a:schemeClr val="tx2"/>
                </a:solidFill>
              </a:defRPr>
            </a:lvl1pPr>
          </a:lstStyle>
          <a:p>
            <a:fld id="{3204E9C4-267D-9D4E-8999-242551C131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C16F26-F0AC-D0B4-D64E-139C69F72D63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7F2D6D-9FF8-FB46-0BB6-05C8CEECEAD9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2B236F0-B580-2C4D-E5DA-AF2D9A14AFB0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992458-156A-54FC-83EA-0CBFA981CC58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BAB2637-0C8D-59D6-C2CE-0BB93BCD3936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DA9F342-4173-86B7-8913-41CB6FB43E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2D5183-5265-DE69-A425-0F7B8E2909BD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4822922-07AC-B43B-7E9C-757CCD98643D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15FE7B9C-FE25-36C6-3EF6-A912B14D81E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4A841D38-9330-7956-C8A8-B47721780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6400800" cy="1847088"/>
          </a:xfrm>
        </p:spPr>
        <p:txBody>
          <a:bodyPr lIns="0" tIns="0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sz="3600" b="0" i="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83C3F9B2-A8A1-61D2-887B-9C6766E2D92D}"/>
              </a:ext>
            </a:extLst>
          </p:cNvPr>
          <p:cNvSpPr/>
          <p:nvPr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61DBE51-8B2E-3308-6E1E-1AC150C53D3F}"/>
              </a:ext>
            </a:extLst>
          </p:cNvPr>
          <p:cNvSpPr>
            <a:spLocks noChangeAspect="1"/>
          </p:cNvSpPr>
          <p:nvPr userDrawn="1"/>
        </p:nvSpPr>
        <p:spPr>
          <a:xfrm>
            <a:off x="5645725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ED46C-705A-DE93-0443-41F9044AB358}"/>
              </a:ext>
            </a:extLst>
          </p:cNvPr>
          <p:cNvSpPr txBox="1"/>
          <p:nvPr userDrawn="1"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78326A-39F9-CDD4-17B3-49941739D2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66C43F-E1F3-FB2C-0477-ABFE8261A347}"/>
                </a:ext>
              </a:extLst>
            </p:cNvPr>
            <p:cNvGrpSpPr/>
            <p:nvPr userDrawn="1"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2DEADE0-2F3F-5F4D-BE56-04BBAAB78882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98AA6D1-4806-1CE4-36F0-813CE0708276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13E1EAE-8CC7-717E-2058-E0A7F5BA9913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B529D17-FB1F-5C1D-C34E-99438DA4A8DA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076C95-F66B-DB68-CECA-E8D745BCB617}"/>
                </a:ext>
              </a:extLst>
            </p:cNvPr>
            <p:cNvGrpSpPr/>
            <p:nvPr userDrawn="1"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C8E104-D140-D0DC-4C3F-029B6F00FC05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21AB87F-C164-EA0D-2892-1BFAAD9CF9B9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0827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Sa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B9DBB72F-82B1-D9EF-D4F0-CE7936F52CC1}"/>
              </a:ext>
            </a:extLst>
          </p:cNvPr>
          <p:cNvSpPr>
            <a:spLocks noChangeAspect="1"/>
          </p:cNvSpPr>
          <p:nvPr/>
        </p:nvSpPr>
        <p:spPr>
          <a:xfrm>
            <a:off x="5645725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C16F26-F0AC-D0B4-D64E-139C69F72D63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  <a:solidFill>
            <a:schemeClr val="tx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7F2D6D-9FF8-FB46-0BB6-05C8CEECEAD9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32B236F0-B580-2C4D-E5DA-AF2D9A14AFB0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992458-156A-54FC-83EA-0CBFA981CC58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BAB2637-0C8D-59D6-C2CE-0BB93BCD3936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EDA9F342-4173-86B7-8913-41CB6FB43E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2D5183-5265-DE69-A425-0F7B8E2909BD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4822922-07AC-B43B-7E9C-757CCD98643D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15FE7B9C-FE25-36C6-3EF6-A912B14D81E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9C307EC-43CC-DBC6-87D2-A65F8737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6546274" cy="1847088"/>
          </a:xfrm>
        </p:spPr>
        <p:txBody>
          <a:bodyPr lIns="0" tIns="45720">
            <a:normAutofit/>
          </a:bodyPr>
          <a:lstStyle>
            <a:lvl1pPr>
              <a:spcAft>
                <a:spcPts val="600"/>
              </a:spcAft>
              <a:defRPr sz="3600" b="0" i="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50">
            <a:extLst>
              <a:ext uri="{FF2B5EF4-FFF2-40B4-BE49-F238E27FC236}">
                <a16:creationId xmlns:a16="http://schemas.microsoft.com/office/drawing/2014/main" id="{9B966FE9-158F-5CE7-8286-CB4DA7F72844}"/>
              </a:ext>
            </a:extLst>
          </p:cNvPr>
          <p:cNvSpPr/>
          <p:nvPr userDrawn="1"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49062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Big Type - Freefor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9CC1-2F09-3A33-D152-9B1704BF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7496102" cy="4187862"/>
          </a:xfrm>
        </p:spPr>
        <p:txBody>
          <a:bodyPr lIns="0" tIns="0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sz="3200" b="0" i="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F8038-5C0A-4367-62FF-49F8A057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7689758E-4207-A748-86F2-AEFDF34EAE13}"/>
              </a:ext>
            </a:extLst>
          </p:cNvPr>
          <p:cNvSpPr/>
          <p:nvPr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rgbClr val="EC62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3FDD5B95-384C-F9E4-7A57-F36C05D01696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54D591-7AC8-DB34-BA60-1B26A01A2A9E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D2A35E-9C0A-408A-55B3-F16D98FC72D0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3D8A63A-7929-BE2D-8B68-418E45A3A8B7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86FE14F-9031-BB1E-6227-3D3A2C8BA565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2445D1B-23DF-CE45-A792-F0A3F8C59F33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DFABF96-AEA8-C6B9-1DF0-95DE203F0155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4E947-D6DE-D59F-A540-03BEC90B7413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2EA3C04-F96E-D298-5059-4C527588A1E4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82BF32C-A90D-A5C7-D481-C0AE139DAD8D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0190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ropped Head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A23BD-2534-4E1D-BA2D-7E38CED6D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0432" y="1581912"/>
            <a:ext cx="7172325" cy="4334256"/>
          </a:xfrm>
        </p:spPr>
        <p:txBody>
          <a:bodyPr lIns="0" tIns="0" rIns="0">
            <a:noAutofit/>
          </a:bodyPr>
          <a:lstStyle>
            <a:lvl1pPr marL="285750" indent="-285750">
              <a:lnSpc>
                <a:spcPct val="12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514350" indent="-285750">
              <a:lnSpc>
                <a:spcPct val="12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  <a:tabLst/>
              <a:defRPr sz="1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744537" indent="-285750">
              <a:lnSpc>
                <a:spcPct val="12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  <a:tabLst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latin typeface="Georgia" panose="02040502050405020303" pitchFamily="18" charset="0"/>
              </a:defRPr>
            </a:lvl4pPr>
            <a:lvl5pPr>
              <a:defRPr sz="12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39CC1-2F09-3A33-D152-9B1704BF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3163824" cy="1847088"/>
          </a:xfrm>
        </p:spPr>
        <p:txBody>
          <a:bodyPr lIns="0" tIns="0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sz="2200" b="0" i="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F8038-5C0A-4367-62FF-49F8A057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3204E9C4-267D-9D4E-8999-242551C131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7689758E-4207-A748-86F2-AEFDF34EAE13}"/>
              </a:ext>
            </a:extLst>
          </p:cNvPr>
          <p:cNvSpPr/>
          <p:nvPr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rgbClr val="EC62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3FDD5B95-384C-F9E4-7A57-F36C05D01696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54D591-7AC8-DB34-BA60-1B26A01A2A9E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D2A35E-9C0A-408A-55B3-F16D98FC72D0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3D8A63A-7929-BE2D-8B68-418E45A3A8B7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86FE14F-9031-BB1E-6227-3D3A2C8BA565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2445D1B-23DF-CE45-A792-F0A3F8C59F33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DFABF96-AEA8-C6B9-1DF0-95DE203F0155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4E947-D6DE-D59F-A540-03BEC90B7413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2EA3C04-F96E-D298-5059-4C527588A1E4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82BF32C-A90D-A5C7-D481-C0AE139DAD8D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BF445A-3ACF-B59F-9E35-2C7C491CDF00}"/>
              </a:ext>
            </a:extLst>
          </p:cNvPr>
          <p:cNvSpPr txBox="1"/>
          <p:nvPr/>
        </p:nvSpPr>
        <p:spPr>
          <a:xfrm>
            <a:off x="715617" y="2773017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02009FFD-33FF-43E6-928A-C0AF5CF1EC7B}"/>
              </a:ext>
            </a:extLst>
          </p:cNvPr>
          <p:cNvSpPr txBox="1"/>
          <p:nvPr userDrawn="1"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FB1BAF-73BB-780B-1A4C-89DEA374376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E7E6BB-7147-54F6-BE94-BE5C707F59B8}"/>
                </a:ext>
              </a:extLst>
            </p:cNvPr>
            <p:cNvGrpSpPr/>
            <p:nvPr userDrawn="1"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CC1BF63-D0E9-F61D-DD53-21192B114F72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63B5F23-307D-8E33-BC5A-33EB8446E095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2D7546-9723-10BD-E419-7BD736F156B6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B0B1CF9-8179-19D0-607C-3AD6D7E01DAB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A2909D-FA8D-D648-8172-50A795B8AC93}"/>
                </a:ext>
              </a:extLst>
            </p:cNvPr>
            <p:cNvGrpSpPr/>
            <p:nvPr userDrawn="1"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1D27A2D-C2E5-CCC4-7143-1D7A68F14773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B8A652-6D4A-5EB9-B215-FAC7D00E7CC0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48487AC-0641-66E9-C6C6-E8E12E926C19}"/>
              </a:ext>
            </a:extLst>
          </p:cNvPr>
          <p:cNvSpPr txBox="1"/>
          <p:nvPr userDrawn="1"/>
        </p:nvSpPr>
        <p:spPr>
          <a:xfrm>
            <a:off x="715617" y="2773017"/>
            <a:ext cx="0" cy="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22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op Header - Freefor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9CC1-2F09-3A33-D152-9B1704BF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512064"/>
            <a:ext cx="11539728" cy="594360"/>
          </a:xfrm>
        </p:spPr>
        <p:txBody>
          <a:bodyPr tIns="0">
            <a:noAutofit/>
          </a:bodyPr>
          <a:lstStyle>
            <a:lvl1pPr marL="15875" indent="0">
              <a:lnSpc>
                <a:spcPct val="110000"/>
              </a:lnSpc>
              <a:tabLst/>
              <a:defRPr sz="2200" b="0" i="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F8038-5C0A-4367-62FF-49F8A057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3204E9C4-267D-9D4E-8999-242551C131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0">
            <a:extLst>
              <a:ext uri="{FF2B5EF4-FFF2-40B4-BE49-F238E27FC236}">
                <a16:creationId xmlns:a16="http://schemas.microsoft.com/office/drawing/2014/main" id="{7689758E-4207-A748-86F2-AEFDF34EAE13}"/>
              </a:ext>
            </a:extLst>
          </p:cNvPr>
          <p:cNvSpPr/>
          <p:nvPr/>
        </p:nvSpPr>
        <p:spPr>
          <a:xfrm>
            <a:off x="402336" y="382239"/>
            <a:ext cx="1752600" cy="18288"/>
          </a:xfrm>
          <a:prstGeom prst="rect">
            <a:avLst/>
          </a:prstGeom>
          <a:solidFill>
            <a:srgbClr val="EC62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3FDD5B95-384C-F9E4-7A57-F36C05D01696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54D591-7AC8-DB34-BA60-1B26A01A2A9E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D2A35E-9C0A-408A-55B3-F16D98FC72D0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3D8A63A-7929-BE2D-8B68-418E45A3A8B7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86FE14F-9031-BB1E-6227-3D3A2C8BA565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2445D1B-23DF-CE45-A792-F0A3F8C59F33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DFABF96-AEA8-C6B9-1DF0-95DE203F0155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4E947-D6DE-D59F-A540-03BEC90B7413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2EA3C04-F96E-D298-5059-4C527588A1E4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82BF32C-A90D-A5C7-D481-C0AE139DAD8D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TextBox 13">
            <a:extLst>
              <a:ext uri="{FF2B5EF4-FFF2-40B4-BE49-F238E27FC236}">
                <a16:creationId xmlns:a16="http://schemas.microsoft.com/office/drawing/2014/main" id="{6F2DF656-5AEB-D09D-698B-3BE3255E8CFB}"/>
              </a:ext>
            </a:extLst>
          </p:cNvPr>
          <p:cNvSpPr txBox="1"/>
          <p:nvPr userDrawn="1"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FC934F-4C98-0306-26EE-D2985B03C7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3EF49C-8A39-4DF2-B523-7ECC96A6A443}"/>
                </a:ext>
              </a:extLst>
            </p:cNvPr>
            <p:cNvGrpSpPr/>
            <p:nvPr userDrawn="1"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82878B1-6F7D-0C72-0D9D-AD353EEAF8A5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5557621-AA35-697E-D214-CD7ACAA281C5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3E7FA96-1D6C-F853-6BE5-1323104DFEC9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B0C9D68-D259-6FBA-9CCA-DDEED084995B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8D4E34B-7D49-08E9-6EF6-8BBF03DB19A5}"/>
                </a:ext>
              </a:extLst>
            </p:cNvPr>
            <p:cNvGrpSpPr/>
            <p:nvPr userDrawn="1"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9BBA7B7-DF6B-AB7C-0A5D-69F93E4F4D43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0EF266B-48B1-0516-8E28-73B94B07AE3F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481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blue and black sky&#10;&#10;Description automatically generated">
            <a:extLst>
              <a:ext uri="{FF2B5EF4-FFF2-40B4-BE49-F238E27FC236}">
                <a16:creationId xmlns:a16="http://schemas.microsoft.com/office/drawing/2014/main" id="{981275D1-D976-A6B0-9458-0AC6C47287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0"/>
          <a:stretch/>
        </p:blipFill>
        <p:spPr>
          <a:xfrm>
            <a:off x="4306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62D8FF-2D26-38C3-4104-88D9D88EE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236146"/>
            <a:ext cx="6729984" cy="1856231"/>
          </a:xfrm>
        </p:spPr>
        <p:txBody>
          <a:bodyPr lIns="0" anchor="b">
            <a:normAutofit/>
          </a:bodyPr>
          <a:lstStyle>
            <a:lvl1pPr algn="l">
              <a:defRPr sz="3600" spc="-1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60AD17-EAF8-05B0-5DFE-DC5B9CE5B5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36" y="3931920"/>
            <a:ext cx="1957493" cy="327825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0DFC36C-D88C-1AAE-367F-36E0901928AF}"/>
              </a:ext>
            </a:extLst>
          </p:cNvPr>
          <p:cNvSpPr/>
          <p:nvPr/>
        </p:nvSpPr>
        <p:spPr>
          <a:xfrm>
            <a:off x="717710" y="0"/>
            <a:ext cx="11474290" cy="6858000"/>
          </a:xfrm>
          <a:custGeom>
            <a:avLst/>
            <a:gdLst>
              <a:gd name="connsiteX0" fmla="*/ 6370368 w 11474290"/>
              <a:gd name="connsiteY0" fmla="*/ 3467133 h 6858000"/>
              <a:gd name="connsiteX1" fmla="*/ 7856247 w 11474290"/>
              <a:gd name="connsiteY1" fmla="*/ 3467133 h 6858000"/>
              <a:gd name="connsiteX2" fmla="*/ 4457533 w 11474290"/>
              <a:gd name="connsiteY2" fmla="*/ 6858000 h 6858000"/>
              <a:gd name="connsiteX3" fmla="*/ 0 w 11474290"/>
              <a:gd name="connsiteY3" fmla="*/ 6858000 h 6858000"/>
              <a:gd name="connsiteX4" fmla="*/ 1205321 w 11474290"/>
              <a:gd name="connsiteY4" fmla="*/ 5655428 h 6858000"/>
              <a:gd name="connsiteX5" fmla="*/ 6370368 w 11474290"/>
              <a:gd name="connsiteY5" fmla="*/ 3467133 h 6858000"/>
              <a:gd name="connsiteX6" fmla="*/ 4381175 w 11474290"/>
              <a:gd name="connsiteY6" fmla="*/ 0 h 6858000"/>
              <a:gd name="connsiteX7" fmla="*/ 8838686 w 11474290"/>
              <a:gd name="connsiteY7" fmla="*/ 0 h 6858000"/>
              <a:gd name="connsiteX8" fmla="*/ 11474290 w 11474290"/>
              <a:gd name="connsiteY8" fmla="*/ 2629518 h 6858000"/>
              <a:gd name="connsiteX9" fmla="*/ 11474290 w 11474290"/>
              <a:gd name="connsiteY9" fmla="*/ 3467065 h 6858000"/>
              <a:gd name="connsiteX10" fmla="*/ 7856212 w 11474290"/>
              <a:gd name="connsiteY10" fmla="*/ 34670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74290" h="6858000">
                <a:moveTo>
                  <a:pt x="6370368" y="3467133"/>
                </a:moveTo>
                <a:lnTo>
                  <a:pt x="7856247" y="3467133"/>
                </a:lnTo>
                <a:lnTo>
                  <a:pt x="4457533" y="6858000"/>
                </a:lnTo>
                <a:lnTo>
                  <a:pt x="0" y="6858000"/>
                </a:lnTo>
                <a:lnTo>
                  <a:pt x="1205321" y="5655428"/>
                </a:lnTo>
                <a:cubicBezTo>
                  <a:pt x="2549674" y="4243601"/>
                  <a:pt x="4389296" y="3467133"/>
                  <a:pt x="6370368" y="3467133"/>
                </a:cubicBezTo>
                <a:close/>
                <a:moveTo>
                  <a:pt x="4381175" y="0"/>
                </a:moveTo>
                <a:lnTo>
                  <a:pt x="8838686" y="0"/>
                </a:lnTo>
                <a:lnTo>
                  <a:pt x="11474290" y="2629518"/>
                </a:lnTo>
                <a:lnTo>
                  <a:pt x="11474290" y="3467065"/>
                </a:lnTo>
                <a:lnTo>
                  <a:pt x="7856212" y="3467065"/>
                </a:lnTo>
                <a:close/>
              </a:path>
            </a:pathLst>
          </a:custGeom>
          <a:solidFill>
            <a:schemeClr val="tx1">
              <a:alpha val="27164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50">
            <a:extLst>
              <a:ext uri="{FF2B5EF4-FFF2-40B4-BE49-F238E27FC236}">
                <a16:creationId xmlns:a16="http://schemas.microsoft.com/office/drawing/2014/main" id="{80368B2E-72BD-5A07-2BC6-9ACB1C793AD3}"/>
              </a:ext>
            </a:extLst>
          </p:cNvPr>
          <p:cNvSpPr/>
          <p:nvPr userDrawn="1"/>
        </p:nvSpPr>
        <p:spPr>
          <a:xfrm>
            <a:off x="402336" y="3436826"/>
            <a:ext cx="1752600" cy="182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2971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 Head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E497-C611-1ACD-4AB5-AFC66FC6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>
            <a:noAutofit/>
          </a:bodyPr>
          <a:lstStyle>
            <a:lvl1pPr marL="15875" indent="0">
              <a:lnSpc>
                <a:spcPct val="110000"/>
              </a:lnSpc>
              <a:tabLst/>
              <a:defRPr sz="2200" b="0" i="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50">
            <a:extLst>
              <a:ext uri="{FF2B5EF4-FFF2-40B4-BE49-F238E27FC236}">
                <a16:creationId xmlns:a16="http://schemas.microsoft.com/office/drawing/2014/main" id="{D4BF611F-AA63-1D5C-6247-CEFDE2448C3A}"/>
              </a:ext>
            </a:extLst>
          </p:cNvPr>
          <p:cNvSpPr/>
          <p:nvPr/>
        </p:nvSpPr>
        <p:spPr>
          <a:xfrm>
            <a:off x="402336" y="382239"/>
            <a:ext cx="1752600" cy="18288"/>
          </a:xfrm>
          <a:prstGeom prst="rect">
            <a:avLst/>
          </a:prstGeom>
          <a:solidFill>
            <a:srgbClr val="EC62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79ABD59-3C6E-0F98-BC3B-1DCD35E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3204E9C4-267D-9D4E-8999-242551C131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13D20029-CB52-0265-0BB6-1C379A1E7EB1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5D19F2-3D3C-B992-F64A-F680FD6172C9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F235674-9702-55C2-3821-40C1C74E58F6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3C94F65-A29D-A6F8-F933-EA3E00D7E8CD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041EBEC-10A7-3F84-FCA5-04503846162F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2AA5B0D-8FF6-6FBC-723A-B74B177AD252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EE72DFB-CCDB-7862-4D8C-84661A6CD2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B2C7237-A8A6-FCA8-EE76-D6E0AFEED7EB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39519E2-F2E3-E53D-31B1-AA311AD22B3F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B89406F-6DAD-888E-23AB-34B05168CB9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432F8-8D41-5CA7-8134-11852A2131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4" y="1207008"/>
            <a:ext cx="11210423" cy="4965192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Aft>
                <a:spcPts val="600"/>
              </a:spcAft>
              <a:buClrTx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61963" indent="-223838">
              <a:lnSpc>
                <a:spcPct val="120000"/>
              </a:lnSpc>
              <a:spcAft>
                <a:spcPts val="600"/>
              </a:spcAft>
              <a:buClrTx/>
              <a:tabLst/>
              <a:defRPr sz="1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690563" indent="-230188">
              <a:lnSpc>
                <a:spcPct val="12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  <a:tabLst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latin typeface="Georgia" panose="02040502050405020303" pitchFamily="18" charset="0"/>
              </a:defRPr>
            </a:lvl4pPr>
            <a:lvl5pPr>
              <a:defRPr sz="12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A30DEB41-15AD-E2BF-C83A-5E1937F60E05}"/>
              </a:ext>
            </a:extLst>
          </p:cNvPr>
          <p:cNvSpPr txBox="1"/>
          <p:nvPr userDrawn="1"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A2CFE8-617F-32AF-7FE1-AA7AE26E7D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6C19E7-0DFE-ABBC-53B3-B90107616764}"/>
                </a:ext>
              </a:extLst>
            </p:cNvPr>
            <p:cNvGrpSpPr/>
            <p:nvPr userDrawn="1"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BB33F62-17A2-C234-27B4-50484FD14FE6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E44F9CA-6ADA-7D6E-2A64-FE2C33E72BC1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5B3CF2E-8687-40B0-9443-073C780777D0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74EEAA4F-BE2A-F746-C831-95FEE02FBF3C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282FA9-4A40-CAEA-9786-CD68DFDCB5E4}"/>
                </a:ext>
              </a:extLst>
            </p:cNvPr>
            <p:cNvGrpSpPr/>
            <p:nvPr userDrawn="1"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F57B288D-041B-E4D1-E07F-3858930A8E48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1E808AEB-430F-938D-B146-AFCF153A2B00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4442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Header - 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79ABD59-3C6E-0F98-BC3B-1DCD35E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3204E9C4-267D-9D4E-8999-242551C131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13D20029-CB52-0265-0BB6-1C379A1E7EB1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5D19F2-3D3C-B992-F64A-F680FD6172C9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F235674-9702-55C2-3821-40C1C74E58F6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3C94F65-A29D-A6F8-F933-EA3E00D7E8CD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041EBEC-10A7-3F84-FCA5-04503846162F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2AA5B0D-8FF6-6FBC-723A-B74B177AD252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EE72DFB-CCDB-7862-4D8C-84661A6CD2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B2C7237-A8A6-FCA8-EE76-D6E0AFEED7EB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39519E2-F2E3-E53D-31B1-AA311AD22B3F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B89406F-6DAD-888E-23AB-34B05168CB9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26C4AD-64D1-4227-73B0-53BB5D72E2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AC0A585-6FB3-D78B-03FF-1E08D73F68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4" y="1207008"/>
            <a:ext cx="5448745" cy="4965192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Aft>
                <a:spcPts val="600"/>
              </a:spcAft>
              <a:buClrTx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61963" indent="-223838">
              <a:lnSpc>
                <a:spcPct val="120000"/>
              </a:lnSpc>
              <a:spcAft>
                <a:spcPts val="600"/>
              </a:spcAft>
              <a:buClrTx/>
              <a:tabLst/>
              <a:defRPr sz="17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690563" indent="-230188">
              <a:lnSpc>
                <a:spcPct val="12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  <a:tabLst/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latin typeface="Georgia" panose="02040502050405020303" pitchFamily="18" charset="0"/>
              </a:defRPr>
            </a:lvl4pPr>
            <a:lvl5pPr>
              <a:defRPr sz="12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50">
            <a:extLst>
              <a:ext uri="{FF2B5EF4-FFF2-40B4-BE49-F238E27FC236}">
                <a16:creationId xmlns:a16="http://schemas.microsoft.com/office/drawing/2014/main" id="{436200CE-FC0B-08ED-C5A4-C79ED1B4FF25}"/>
              </a:ext>
            </a:extLst>
          </p:cNvPr>
          <p:cNvSpPr/>
          <p:nvPr/>
        </p:nvSpPr>
        <p:spPr>
          <a:xfrm>
            <a:off x="402336" y="382239"/>
            <a:ext cx="1752600" cy="18288"/>
          </a:xfrm>
          <a:prstGeom prst="rect">
            <a:avLst/>
          </a:prstGeom>
          <a:solidFill>
            <a:srgbClr val="EC62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B6805FD9-0C08-FAE0-2FDE-84ED7DDBBB43}"/>
              </a:ext>
            </a:extLst>
          </p:cNvPr>
          <p:cNvSpPr txBox="1"/>
          <p:nvPr userDrawn="1"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580F23-6D59-763A-888E-44F8FA5D68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EF9BC73-5495-0116-4B7A-A9C480902A20}"/>
                </a:ext>
              </a:extLst>
            </p:cNvPr>
            <p:cNvGrpSpPr/>
            <p:nvPr userDrawn="1"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8BCFC10-FF84-1E02-3413-75B2DDF6F12D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E5C0FA6-2229-1E2A-5C0B-9E7F4B9FD2B8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EB78CA1-B7A5-0408-5079-98A680F3769F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084795C-75C4-4428-256C-ACE8212912E6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0638E8-D68C-20E2-5178-4DE58A087804}"/>
                </a:ext>
              </a:extLst>
            </p:cNvPr>
            <p:cNvGrpSpPr/>
            <p:nvPr userDrawn="1"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6CDE09D-4489-D24A-E5F9-C346A6818E8C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59CF612-14B9-5C5E-D065-6A83254460B3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09E58588-4EC9-4E6E-49A3-754275F9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4" y="512064"/>
            <a:ext cx="5448742" cy="594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8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Header - Freefor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1316C-5A9D-4022-0C33-5050489D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FACD2AA-818F-81DB-75AB-33D23EAF4C2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2BA56-BBF7-C6D2-1B38-DB0CB2D6DB47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FA846F-2AFF-777E-1A7F-C944C8212C73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89CB048-C9CC-6FBE-552E-4C46CEB73357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A705EA1-58CD-AA07-A9B1-8D12D8B68199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C6DD6E0-8187-FD9A-12B7-CD2740245EE3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E7126E1-40FD-569D-E2E0-26820F2C06E7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93A981B-D1F2-43F1-24EA-2CBA5623A99B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B93A626F-793E-0915-EB25-E63E18E32121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43F32E5-178C-2A9C-671A-44ECB7D25CC7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3753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No Header - Freeform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1316C-5A9D-4022-0C33-5050489D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FACD2AA-818F-81DB-75AB-33D23EAF4C2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2BA56-BBF7-C6D2-1B38-DB0CB2D6DB47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FA846F-2AFF-777E-1A7F-C944C8212C73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89CB048-C9CC-6FBE-552E-4C46CEB73357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A705EA1-58CD-AA07-A9B1-8D12D8B68199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C6DD6E0-8187-FD9A-12B7-CD2740245EE3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E7126E1-40FD-569D-E2E0-26820F2C06E7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93A981B-D1F2-43F1-24EA-2CBA5623A99B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B93A626F-793E-0915-EB25-E63E18E32121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43F32E5-178C-2A9C-671A-44ECB7D25CC7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1342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No Header - Freeform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1316C-5A9D-4022-0C33-5050489D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FACD2AA-818F-81DB-75AB-33D23EAF4C2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023E6E-1BD3-DD91-779D-08B22AE10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06" y="6419300"/>
            <a:ext cx="495448" cy="2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9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49B048-71E5-4A7B-BE22-008734762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55" b="1855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0DFC36C-D88C-1AAE-367F-36E0901928AF}"/>
              </a:ext>
            </a:extLst>
          </p:cNvPr>
          <p:cNvSpPr/>
          <p:nvPr/>
        </p:nvSpPr>
        <p:spPr>
          <a:xfrm>
            <a:off x="717710" y="0"/>
            <a:ext cx="11474290" cy="6858000"/>
          </a:xfrm>
          <a:custGeom>
            <a:avLst/>
            <a:gdLst>
              <a:gd name="connsiteX0" fmla="*/ 6370368 w 11474290"/>
              <a:gd name="connsiteY0" fmla="*/ 3467133 h 6858000"/>
              <a:gd name="connsiteX1" fmla="*/ 7856247 w 11474290"/>
              <a:gd name="connsiteY1" fmla="*/ 3467133 h 6858000"/>
              <a:gd name="connsiteX2" fmla="*/ 4457533 w 11474290"/>
              <a:gd name="connsiteY2" fmla="*/ 6858000 h 6858000"/>
              <a:gd name="connsiteX3" fmla="*/ 0 w 11474290"/>
              <a:gd name="connsiteY3" fmla="*/ 6858000 h 6858000"/>
              <a:gd name="connsiteX4" fmla="*/ 1205321 w 11474290"/>
              <a:gd name="connsiteY4" fmla="*/ 5655428 h 6858000"/>
              <a:gd name="connsiteX5" fmla="*/ 6370368 w 11474290"/>
              <a:gd name="connsiteY5" fmla="*/ 3467133 h 6858000"/>
              <a:gd name="connsiteX6" fmla="*/ 4381175 w 11474290"/>
              <a:gd name="connsiteY6" fmla="*/ 0 h 6858000"/>
              <a:gd name="connsiteX7" fmla="*/ 8838686 w 11474290"/>
              <a:gd name="connsiteY7" fmla="*/ 0 h 6858000"/>
              <a:gd name="connsiteX8" fmla="*/ 11474290 w 11474290"/>
              <a:gd name="connsiteY8" fmla="*/ 2629518 h 6858000"/>
              <a:gd name="connsiteX9" fmla="*/ 11474290 w 11474290"/>
              <a:gd name="connsiteY9" fmla="*/ 3467065 h 6858000"/>
              <a:gd name="connsiteX10" fmla="*/ 7856212 w 11474290"/>
              <a:gd name="connsiteY10" fmla="*/ 34670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74290" h="6858000">
                <a:moveTo>
                  <a:pt x="6370368" y="3467133"/>
                </a:moveTo>
                <a:lnTo>
                  <a:pt x="7856247" y="3467133"/>
                </a:lnTo>
                <a:lnTo>
                  <a:pt x="4457533" y="6858000"/>
                </a:lnTo>
                <a:lnTo>
                  <a:pt x="0" y="6858000"/>
                </a:lnTo>
                <a:lnTo>
                  <a:pt x="1205321" y="5655428"/>
                </a:lnTo>
                <a:cubicBezTo>
                  <a:pt x="2549674" y="4243601"/>
                  <a:pt x="4389296" y="3467133"/>
                  <a:pt x="6370368" y="3467133"/>
                </a:cubicBezTo>
                <a:close/>
                <a:moveTo>
                  <a:pt x="4381175" y="0"/>
                </a:moveTo>
                <a:lnTo>
                  <a:pt x="8838686" y="0"/>
                </a:lnTo>
                <a:lnTo>
                  <a:pt x="11474290" y="2629518"/>
                </a:lnTo>
                <a:lnTo>
                  <a:pt x="11474290" y="3467065"/>
                </a:lnTo>
                <a:lnTo>
                  <a:pt x="7856212" y="3467065"/>
                </a:lnTo>
                <a:close/>
              </a:path>
            </a:pathLst>
          </a:custGeom>
          <a:solidFill>
            <a:schemeClr val="tx1">
              <a:alpha val="28372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3B391B-AA25-CBE9-8002-753BB1EB68AE}"/>
              </a:ext>
            </a:extLst>
          </p:cNvPr>
          <p:cNvGrpSpPr/>
          <p:nvPr/>
        </p:nvGrpSpPr>
        <p:grpSpPr>
          <a:xfrm>
            <a:off x="401374" y="3337936"/>
            <a:ext cx="756239" cy="312753"/>
            <a:chOff x="401374" y="3265088"/>
            <a:chExt cx="756239" cy="31275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B6CCA73-81E1-B13E-8DAE-E4D79536C8BE}"/>
                </a:ext>
              </a:extLst>
            </p:cNvPr>
            <p:cNvSpPr/>
            <p:nvPr/>
          </p:nvSpPr>
          <p:spPr>
            <a:xfrm>
              <a:off x="809831" y="3265088"/>
              <a:ext cx="347782" cy="178582"/>
            </a:xfrm>
            <a:custGeom>
              <a:avLst/>
              <a:gdLst>
                <a:gd name="connsiteX0" fmla="*/ 575309 w 1059179"/>
                <a:gd name="connsiteY0" fmla="*/ 69533 h 543878"/>
                <a:gd name="connsiteX1" fmla="*/ 575309 w 1059179"/>
                <a:gd name="connsiteY1" fmla="*/ 284798 h 543878"/>
                <a:gd name="connsiteX2" fmla="*/ 695324 w 1059179"/>
                <a:gd name="connsiteY2" fmla="*/ 284798 h 543878"/>
                <a:gd name="connsiteX3" fmla="*/ 833437 w 1059179"/>
                <a:gd name="connsiteY3" fmla="*/ 177165 h 543878"/>
                <a:gd name="connsiteX4" fmla="*/ 695324 w 1059179"/>
                <a:gd name="connsiteY4" fmla="*/ 69533 h 543878"/>
                <a:gd name="connsiteX5" fmla="*/ 72390 w 1059179"/>
                <a:gd name="connsiteY5" fmla="*/ 69533 h 543878"/>
                <a:gd name="connsiteX6" fmla="*/ 72390 w 1059179"/>
                <a:gd name="connsiteY6" fmla="*/ 269558 h 543878"/>
                <a:gd name="connsiteX7" fmla="*/ 213360 w 1059179"/>
                <a:gd name="connsiteY7" fmla="*/ 269558 h 543878"/>
                <a:gd name="connsiteX8" fmla="*/ 344805 w 1059179"/>
                <a:gd name="connsiteY8" fmla="*/ 169545 h 543878"/>
                <a:gd name="connsiteX9" fmla="*/ 312420 w 1059179"/>
                <a:gd name="connsiteY9" fmla="*/ 96202 h 543878"/>
                <a:gd name="connsiteX10" fmla="*/ 213360 w 1059179"/>
                <a:gd name="connsiteY10" fmla="*/ 69533 h 543878"/>
                <a:gd name="connsiteX11" fmla="*/ 993457 w 1059179"/>
                <a:gd name="connsiteY11" fmla="*/ 34290 h 543878"/>
                <a:gd name="connsiteX12" fmla="*/ 993457 w 1059179"/>
                <a:gd name="connsiteY12" fmla="*/ 52388 h 543878"/>
                <a:gd name="connsiteX13" fmla="*/ 1005840 w 1059179"/>
                <a:gd name="connsiteY13" fmla="*/ 52388 h 543878"/>
                <a:gd name="connsiteX14" fmla="*/ 1018222 w 1059179"/>
                <a:gd name="connsiteY14" fmla="*/ 42863 h 543878"/>
                <a:gd name="connsiteX15" fmla="*/ 1005840 w 1059179"/>
                <a:gd name="connsiteY15" fmla="*/ 34290 h 543878"/>
                <a:gd name="connsiteX16" fmla="*/ 982027 w 1059179"/>
                <a:gd name="connsiteY16" fmla="*/ 25718 h 543878"/>
                <a:gd name="connsiteX17" fmla="*/ 1007744 w 1059179"/>
                <a:gd name="connsiteY17" fmla="*/ 25718 h 543878"/>
                <a:gd name="connsiteX18" fmla="*/ 1028699 w 1059179"/>
                <a:gd name="connsiteY18" fmla="*/ 42863 h 543878"/>
                <a:gd name="connsiteX19" fmla="*/ 1016317 w 1059179"/>
                <a:gd name="connsiteY19" fmla="*/ 57150 h 543878"/>
                <a:gd name="connsiteX20" fmla="*/ 1027747 w 1059179"/>
                <a:gd name="connsiteY20" fmla="*/ 68581 h 543878"/>
                <a:gd name="connsiteX21" fmla="*/ 1030604 w 1059179"/>
                <a:gd name="connsiteY21" fmla="*/ 81915 h 543878"/>
                <a:gd name="connsiteX22" fmla="*/ 1019174 w 1059179"/>
                <a:gd name="connsiteY22" fmla="*/ 81915 h 543878"/>
                <a:gd name="connsiteX23" fmla="*/ 1016317 w 1059179"/>
                <a:gd name="connsiteY23" fmla="*/ 70485 h 543878"/>
                <a:gd name="connsiteX24" fmla="*/ 1006792 w 1059179"/>
                <a:gd name="connsiteY24" fmla="*/ 60960 h 543878"/>
                <a:gd name="connsiteX25" fmla="*/ 993457 w 1059179"/>
                <a:gd name="connsiteY25" fmla="*/ 60960 h 543878"/>
                <a:gd name="connsiteX26" fmla="*/ 993457 w 1059179"/>
                <a:gd name="connsiteY26" fmla="*/ 82868 h 543878"/>
                <a:gd name="connsiteX27" fmla="*/ 982027 w 1059179"/>
                <a:gd name="connsiteY27" fmla="*/ 82868 h 543878"/>
                <a:gd name="connsiteX28" fmla="*/ 502919 w 1059179"/>
                <a:gd name="connsiteY28" fmla="*/ 9525 h 543878"/>
                <a:gd name="connsiteX29" fmla="*/ 697229 w 1059179"/>
                <a:gd name="connsiteY29" fmla="*/ 9525 h 543878"/>
                <a:gd name="connsiteX30" fmla="*/ 850582 w 1059179"/>
                <a:gd name="connsiteY30" fmla="*/ 53340 h 543878"/>
                <a:gd name="connsiteX31" fmla="*/ 904874 w 1059179"/>
                <a:gd name="connsiteY31" fmla="*/ 176213 h 543878"/>
                <a:gd name="connsiteX32" fmla="*/ 850582 w 1059179"/>
                <a:gd name="connsiteY32" fmla="*/ 300038 h 543878"/>
                <a:gd name="connsiteX33" fmla="*/ 697229 w 1059179"/>
                <a:gd name="connsiteY33" fmla="*/ 344805 h 543878"/>
                <a:gd name="connsiteX34" fmla="*/ 575309 w 1059179"/>
                <a:gd name="connsiteY34" fmla="*/ 344805 h 543878"/>
                <a:gd name="connsiteX35" fmla="*/ 575309 w 1059179"/>
                <a:gd name="connsiteY35" fmla="*/ 543878 h 543878"/>
                <a:gd name="connsiteX36" fmla="*/ 502919 w 1059179"/>
                <a:gd name="connsiteY36" fmla="*/ 543878 h 543878"/>
                <a:gd name="connsiteX37" fmla="*/ 0 w 1059179"/>
                <a:gd name="connsiteY37" fmla="*/ 9525 h 543878"/>
                <a:gd name="connsiteX38" fmla="*/ 217170 w 1059179"/>
                <a:gd name="connsiteY38" fmla="*/ 9525 h 543878"/>
                <a:gd name="connsiteX39" fmla="*/ 367665 w 1059179"/>
                <a:gd name="connsiteY39" fmla="*/ 51435 h 543878"/>
                <a:gd name="connsiteX40" fmla="*/ 418147 w 1059179"/>
                <a:gd name="connsiteY40" fmla="*/ 167640 h 543878"/>
                <a:gd name="connsiteX41" fmla="*/ 383857 w 1059179"/>
                <a:gd name="connsiteY41" fmla="*/ 260033 h 543878"/>
                <a:gd name="connsiteX42" fmla="*/ 297180 w 1059179"/>
                <a:gd name="connsiteY42" fmla="*/ 300038 h 543878"/>
                <a:gd name="connsiteX43" fmla="*/ 398145 w 1059179"/>
                <a:gd name="connsiteY43" fmla="*/ 415290 h 543878"/>
                <a:gd name="connsiteX44" fmla="*/ 408622 w 1059179"/>
                <a:gd name="connsiteY44" fmla="*/ 505778 h 543878"/>
                <a:gd name="connsiteX45" fmla="*/ 425767 w 1059179"/>
                <a:gd name="connsiteY45" fmla="*/ 543878 h 543878"/>
                <a:gd name="connsiteX46" fmla="*/ 349567 w 1059179"/>
                <a:gd name="connsiteY46" fmla="*/ 543878 h 543878"/>
                <a:gd name="connsiteX47" fmla="*/ 327660 w 1059179"/>
                <a:gd name="connsiteY47" fmla="*/ 427673 h 543878"/>
                <a:gd name="connsiteX48" fmla="*/ 223838 w 1059179"/>
                <a:gd name="connsiteY48" fmla="*/ 328613 h 543878"/>
                <a:gd name="connsiteX49" fmla="*/ 72390 w 1059179"/>
                <a:gd name="connsiteY49" fmla="*/ 328613 h 543878"/>
                <a:gd name="connsiteX50" fmla="*/ 72390 w 1059179"/>
                <a:gd name="connsiteY50" fmla="*/ 543878 h 543878"/>
                <a:gd name="connsiteX51" fmla="*/ 0 w 1059179"/>
                <a:gd name="connsiteY51" fmla="*/ 543878 h 543878"/>
                <a:gd name="connsiteX52" fmla="*/ 1004887 w 1059179"/>
                <a:gd name="connsiteY52" fmla="*/ 8573 h 543878"/>
                <a:gd name="connsiteX53" fmla="*/ 960119 w 1059179"/>
                <a:gd name="connsiteY53" fmla="*/ 54293 h 543878"/>
                <a:gd name="connsiteX54" fmla="*/ 1004887 w 1059179"/>
                <a:gd name="connsiteY54" fmla="*/ 100013 h 543878"/>
                <a:gd name="connsiteX55" fmla="*/ 1049654 w 1059179"/>
                <a:gd name="connsiteY55" fmla="*/ 54293 h 543878"/>
                <a:gd name="connsiteX56" fmla="*/ 1004887 w 1059179"/>
                <a:gd name="connsiteY56" fmla="*/ 8573 h 543878"/>
                <a:gd name="connsiteX57" fmla="*/ 1004887 w 1059179"/>
                <a:gd name="connsiteY57" fmla="*/ 0 h 543878"/>
                <a:gd name="connsiteX58" fmla="*/ 1059179 w 1059179"/>
                <a:gd name="connsiteY58" fmla="*/ 54293 h 543878"/>
                <a:gd name="connsiteX59" fmla="*/ 1004887 w 1059179"/>
                <a:gd name="connsiteY59" fmla="*/ 108585 h 543878"/>
                <a:gd name="connsiteX60" fmla="*/ 950594 w 1059179"/>
                <a:gd name="connsiteY60" fmla="*/ 54293 h 543878"/>
                <a:gd name="connsiteX61" fmla="*/ 1004887 w 1059179"/>
                <a:gd name="connsiteY61" fmla="*/ 0 h 54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059179" h="543878">
                  <a:moveTo>
                    <a:pt x="575309" y="69533"/>
                  </a:moveTo>
                  <a:lnTo>
                    <a:pt x="575309" y="284798"/>
                  </a:lnTo>
                  <a:lnTo>
                    <a:pt x="695324" y="284798"/>
                  </a:lnTo>
                  <a:cubicBezTo>
                    <a:pt x="787716" y="284798"/>
                    <a:pt x="833437" y="248602"/>
                    <a:pt x="833437" y="177165"/>
                  </a:cubicBezTo>
                  <a:cubicBezTo>
                    <a:pt x="833437" y="105727"/>
                    <a:pt x="787716" y="69533"/>
                    <a:pt x="695324" y="69533"/>
                  </a:cubicBezTo>
                  <a:close/>
                  <a:moveTo>
                    <a:pt x="72390" y="69533"/>
                  </a:moveTo>
                  <a:lnTo>
                    <a:pt x="72390" y="269558"/>
                  </a:lnTo>
                  <a:lnTo>
                    <a:pt x="213360" y="269558"/>
                  </a:lnTo>
                  <a:cubicBezTo>
                    <a:pt x="300990" y="269558"/>
                    <a:pt x="344805" y="236220"/>
                    <a:pt x="344805" y="169545"/>
                  </a:cubicBezTo>
                  <a:cubicBezTo>
                    <a:pt x="344805" y="138113"/>
                    <a:pt x="334328" y="113348"/>
                    <a:pt x="312420" y="96202"/>
                  </a:cubicBezTo>
                  <a:cubicBezTo>
                    <a:pt x="290513" y="79058"/>
                    <a:pt x="257175" y="69533"/>
                    <a:pt x="213360" y="69533"/>
                  </a:cubicBezTo>
                  <a:close/>
                  <a:moveTo>
                    <a:pt x="993457" y="34290"/>
                  </a:moveTo>
                  <a:lnTo>
                    <a:pt x="993457" y="52388"/>
                  </a:lnTo>
                  <a:lnTo>
                    <a:pt x="1005840" y="52388"/>
                  </a:lnTo>
                  <a:cubicBezTo>
                    <a:pt x="1014412" y="52388"/>
                    <a:pt x="1018222" y="49531"/>
                    <a:pt x="1018222" y="42863"/>
                  </a:cubicBezTo>
                  <a:cubicBezTo>
                    <a:pt x="1018222" y="38100"/>
                    <a:pt x="1014412" y="34290"/>
                    <a:pt x="1005840" y="34290"/>
                  </a:cubicBezTo>
                  <a:close/>
                  <a:moveTo>
                    <a:pt x="982027" y="25718"/>
                  </a:moveTo>
                  <a:lnTo>
                    <a:pt x="1007744" y="25718"/>
                  </a:lnTo>
                  <a:cubicBezTo>
                    <a:pt x="1022032" y="25718"/>
                    <a:pt x="1028699" y="32385"/>
                    <a:pt x="1028699" y="42863"/>
                  </a:cubicBezTo>
                  <a:cubicBezTo>
                    <a:pt x="1028699" y="51435"/>
                    <a:pt x="1022984" y="56198"/>
                    <a:pt x="1016317" y="57150"/>
                  </a:cubicBezTo>
                  <a:cubicBezTo>
                    <a:pt x="1022984" y="58103"/>
                    <a:pt x="1026794" y="62865"/>
                    <a:pt x="1027747" y="68581"/>
                  </a:cubicBezTo>
                  <a:cubicBezTo>
                    <a:pt x="1027747" y="77153"/>
                    <a:pt x="1028699" y="80010"/>
                    <a:pt x="1030604" y="81915"/>
                  </a:cubicBezTo>
                  <a:lnTo>
                    <a:pt x="1019174" y="81915"/>
                  </a:lnTo>
                  <a:cubicBezTo>
                    <a:pt x="1017269" y="80963"/>
                    <a:pt x="1017269" y="77153"/>
                    <a:pt x="1016317" y="70485"/>
                  </a:cubicBezTo>
                  <a:cubicBezTo>
                    <a:pt x="1016317" y="63818"/>
                    <a:pt x="1013459" y="60960"/>
                    <a:pt x="1006792" y="60960"/>
                  </a:cubicBezTo>
                  <a:lnTo>
                    <a:pt x="993457" y="60960"/>
                  </a:lnTo>
                  <a:lnTo>
                    <a:pt x="993457" y="82868"/>
                  </a:lnTo>
                  <a:lnTo>
                    <a:pt x="982027" y="82868"/>
                  </a:lnTo>
                  <a:close/>
                  <a:moveTo>
                    <a:pt x="502919" y="9525"/>
                  </a:moveTo>
                  <a:lnTo>
                    <a:pt x="697229" y="9525"/>
                  </a:lnTo>
                  <a:cubicBezTo>
                    <a:pt x="762952" y="9525"/>
                    <a:pt x="814387" y="23813"/>
                    <a:pt x="850582" y="53340"/>
                  </a:cubicBezTo>
                  <a:cubicBezTo>
                    <a:pt x="886777" y="82868"/>
                    <a:pt x="904874" y="123825"/>
                    <a:pt x="904874" y="176213"/>
                  </a:cubicBezTo>
                  <a:cubicBezTo>
                    <a:pt x="904874" y="228600"/>
                    <a:pt x="886777" y="269558"/>
                    <a:pt x="850582" y="300038"/>
                  </a:cubicBezTo>
                  <a:cubicBezTo>
                    <a:pt x="814387" y="329565"/>
                    <a:pt x="762952" y="344805"/>
                    <a:pt x="697229" y="344805"/>
                  </a:cubicBezTo>
                  <a:lnTo>
                    <a:pt x="575309" y="344805"/>
                  </a:lnTo>
                  <a:lnTo>
                    <a:pt x="575309" y="543878"/>
                  </a:lnTo>
                  <a:lnTo>
                    <a:pt x="502919" y="543878"/>
                  </a:lnTo>
                  <a:close/>
                  <a:moveTo>
                    <a:pt x="0" y="9525"/>
                  </a:moveTo>
                  <a:lnTo>
                    <a:pt x="217170" y="9525"/>
                  </a:lnTo>
                  <a:cubicBezTo>
                    <a:pt x="283845" y="9525"/>
                    <a:pt x="333375" y="23813"/>
                    <a:pt x="367665" y="51435"/>
                  </a:cubicBezTo>
                  <a:cubicBezTo>
                    <a:pt x="401955" y="79058"/>
                    <a:pt x="418147" y="118110"/>
                    <a:pt x="418147" y="167640"/>
                  </a:cubicBezTo>
                  <a:cubicBezTo>
                    <a:pt x="418147" y="206693"/>
                    <a:pt x="406717" y="237173"/>
                    <a:pt x="383857" y="260033"/>
                  </a:cubicBezTo>
                  <a:cubicBezTo>
                    <a:pt x="360997" y="282893"/>
                    <a:pt x="332422" y="296228"/>
                    <a:pt x="297180" y="300038"/>
                  </a:cubicBezTo>
                  <a:cubicBezTo>
                    <a:pt x="360045" y="312420"/>
                    <a:pt x="393382" y="350520"/>
                    <a:pt x="398145" y="415290"/>
                  </a:cubicBezTo>
                  <a:cubicBezTo>
                    <a:pt x="401955" y="459105"/>
                    <a:pt x="405765" y="489585"/>
                    <a:pt x="408622" y="505778"/>
                  </a:cubicBezTo>
                  <a:cubicBezTo>
                    <a:pt x="411480" y="521970"/>
                    <a:pt x="417195" y="534353"/>
                    <a:pt x="425767" y="543878"/>
                  </a:cubicBezTo>
                  <a:lnTo>
                    <a:pt x="349567" y="543878"/>
                  </a:lnTo>
                  <a:cubicBezTo>
                    <a:pt x="339090" y="529590"/>
                    <a:pt x="331470" y="490538"/>
                    <a:pt x="327660" y="427673"/>
                  </a:cubicBezTo>
                  <a:cubicBezTo>
                    <a:pt x="323850" y="360998"/>
                    <a:pt x="289560" y="328613"/>
                    <a:pt x="223838" y="328613"/>
                  </a:cubicBezTo>
                  <a:lnTo>
                    <a:pt x="72390" y="328613"/>
                  </a:lnTo>
                  <a:lnTo>
                    <a:pt x="72390" y="543878"/>
                  </a:lnTo>
                  <a:lnTo>
                    <a:pt x="0" y="543878"/>
                  </a:lnTo>
                  <a:close/>
                  <a:moveTo>
                    <a:pt x="1004887" y="8573"/>
                  </a:moveTo>
                  <a:cubicBezTo>
                    <a:pt x="980122" y="8573"/>
                    <a:pt x="960119" y="27623"/>
                    <a:pt x="960119" y="54293"/>
                  </a:cubicBezTo>
                  <a:cubicBezTo>
                    <a:pt x="960119" y="80963"/>
                    <a:pt x="980122" y="100013"/>
                    <a:pt x="1004887" y="100013"/>
                  </a:cubicBezTo>
                  <a:cubicBezTo>
                    <a:pt x="1029652" y="100013"/>
                    <a:pt x="1048702" y="80963"/>
                    <a:pt x="1049654" y="54293"/>
                  </a:cubicBezTo>
                  <a:cubicBezTo>
                    <a:pt x="1049654" y="27623"/>
                    <a:pt x="1029652" y="8573"/>
                    <a:pt x="1004887" y="8573"/>
                  </a:cubicBezTo>
                  <a:close/>
                  <a:moveTo>
                    <a:pt x="1004887" y="0"/>
                  </a:moveTo>
                  <a:cubicBezTo>
                    <a:pt x="1034414" y="0"/>
                    <a:pt x="1059179" y="22860"/>
                    <a:pt x="1059179" y="54293"/>
                  </a:cubicBezTo>
                  <a:cubicBezTo>
                    <a:pt x="1059179" y="85725"/>
                    <a:pt x="1034414" y="108585"/>
                    <a:pt x="1004887" y="108585"/>
                  </a:cubicBezTo>
                  <a:cubicBezTo>
                    <a:pt x="975359" y="108585"/>
                    <a:pt x="950594" y="85725"/>
                    <a:pt x="950594" y="54293"/>
                  </a:cubicBezTo>
                  <a:cubicBezTo>
                    <a:pt x="950594" y="22860"/>
                    <a:pt x="975359" y="0"/>
                    <a:pt x="1004887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38A9A29-960C-D76B-ED00-4879211CD86E}"/>
                </a:ext>
              </a:extLst>
            </p:cNvPr>
            <p:cNvSpPr/>
            <p:nvPr/>
          </p:nvSpPr>
          <p:spPr>
            <a:xfrm>
              <a:off x="401374" y="3316379"/>
              <a:ext cx="366861" cy="261462"/>
            </a:xfrm>
            <a:custGeom>
              <a:avLst/>
              <a:gdLst>
                <a:gd name="connsiteX0" fmla="*/ 360045 w 1117283"/>
                <a:gd name="connsiteY0" fmla="*/ 0 h 796290"/>
                <a:gd name="connsiteX1" fmla="*/ 721042 w 1117283"/>
                <a:gd name="connsiteY1" fmla="*/ 0 h 796290"/>
                <a:gd name="connsiteX2" fmla="*/ 1117283 w 1117283"/>
                <a:gd name="connsiteY2" fmla="*/ 398145 h 796290"/>
                <a:gd name="connsiteX3" fmla="*/ 759143 w 1117283"/>
                <a:gd name="connsiteY3" fmla="*/ 398145 h 796290"/>
                <a:gd name="connsiteX4" fmla="*/ 359092 w 1117283"/>
                <a:gd name="connsiteY4" fmla="*/ 796290 h 796290"/>
                <a:gd name="connsiteX5" fmla="*/ 0 w 1117283"/>
                <a:gd name="connsiteY5" fmla="*/ 796290 h 796290"/>
                <a:gd name="connsiteX6" fmla="*/ 224790 w 1117283"/>
                <a:gd name="connsiteY6" fmla="*/ 572453 h 796290"/>
                <a:gd name="connsiteX7" fmla="*/ 641033 w 1117283"/>
                <a:gd name="connsiteY7" fmla="*/ 398145 h 796290"/>
                <a:gd name="connsiteX8" fmla="*/ 758190 w 1117283"/>
                <a:gd name="connsiteY8" fmla="*/ 398145 h 79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7283" h="796290">
                  <a:moveTo>
                    <a:pt x="360045" y="0"/>
                  </a:moveTo>
                  <a:lnTo>
                    <a:pt x="721042" y="0"/>
                  </a:lnTo>
                  <a:lnTo>
                    <a:pt x="1117283" y="398145"/>
                  </a:lnTo>
                  <a:lnTo>
                    <a:pt x="759143" y="398145"/>
                  </a:lnTo>
                  <a:lnTo>
                    <a:pt x="359092" y="796290"/>
                  </a:lnTo>
                  <a:lnTo>
                    <a:pt x="0" y="796290"/>
                  </a:lnTo>
                  <a:lnTo>
                    <a:pt x="224790" y="572453"/>
                  </a:lnTo>
                  <a:cubicBezTo>
                    <a:pt x="335280" y="461010"/>
                    <a:pt x="483870" y="398145"/>
                    <a:pt x="641033" y="398145"/>
                  </a:cubicBezTo>
                  <a:lnTo>
                    <a:pt x="758190" y="3981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223B158-4ED2-7F78-BE30-F8FC302F83D4}"/>
              </a:ext>
            </a:extLst>
          </p:cNvPr>
          <p:cNvSpPr txBox="1"/>
          <p:nvPr/>
        </p:nvSpPr>
        <p:spPr>
          <a:xfrm>
            <a:off x="1463314" y="3239205"/>
            <a:ext cx="124713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Thank you.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DEE443-44F4-394F-D504-E8B0CD157037}"/>
              </a:ext>
            </a:extLst>
          </p:cNvPr>
          <p:cNvCxnSpPr>
            <a:cxnSpLocks/>
          </p:cNvCxnSpPr>
          <p:nvPr/>
        </p:nvCxnSpPr>
        <p:spPr>
          <a:xfrm>
            <a:off x="1333081" y="3190352"/>
            <a:ext cx="0" cy="477297"/>
          </a:xfrm>
          <a:prstGeom prst="line">
            <a:avLst/>
          </a:prstGeom>
          <a:ln w="19050" cap="rnd">
            <a:solidFill>
              <a:schemeClr val="bg1">
                <a:alpha val="28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8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1E769D-1317-7C5F-5D6B-174EE2F87AFB}"/>
              </a:ext>
            </a:extLst>
          </p:cNvPr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62D8FF-2D26-38C3-4104-88D9D88EE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234440"/>
            <a:ext cx="6729984" cy="1856231"/>
          </a:xfrm>
        </p:spPr>
        <p:txBody>
          <a:bodyPr lIns="0" anchor="b">
            <a:normAutofit/>
          </a:bodyPr>
          <a:lstStyle>
            <a:lvl1pPr algn="l">
              <a:defRPr sz="3600" spc="-1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78EFBB5-31C3-807D-C91F-A58828F698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36" y="3931920"/>
            <a:ext cx="1957493" cy="327825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7753AEB9-313E-31E4-4669-10BD2B9154E5}"/>
              </a:ext>
            </a:extLst>
          </p:cNvPr>
          <p:cNvSpPr/>
          <p:nvPr/>
        </p:nvSpPr>
        <p:spPr>
          <a:xfrm>
            <a:off x="717710" y="0"/>
            <a:ext cx="11474290" cy="6858000"/>
          </a:xfrm>
          <a:custGeom>
            <a:avLst/>
            <a:gdLst>
              <a:gd name="connsiteX0" fmla="*/ 6370368 w 11474290"/>
              <a:gd name="connsiteY0" fmla="*/ 3467133 h 6858000"/>
              <a:gd name="connsiteX1" fmla="*/ 7856247 w 11474290"/>
              <a:gd name="connsiteY1" fmla="*/ 3467133 h 6858000"/>
              <a:gd name="connsiteX2" fmla="*/ 4457533 w 11474290"/>
              <a:gd name="connsiteY2" fmla="*/ 6858000 h 6858000"/>
              <a:gd name="connsiteX3" fmla="*/ 0 w 11474290"/>
              <a:gd name="connsiteY3" fmla="*/ 6858000 h 6858000"/>
              <a:gd name="connsiteX4" fmla="*/ 1205321 w 11474290"/>
              <a:gd name="connsiteY4" fmla="*/ 5655428 h 6858000"/>
              <a:gd name="connsiteX5" fmla="*/ 6370368 w 11474290"/>
              <a:gd name="connsiteY5" fmla="*/ 3467133 h 6858000"/>
              <a:gd name="connsiteX6" fmla="*/ 4381175 w 11474290"/>
              <a:gd name="connsiteY6" fmla="*/ 0 h 6858000"/>
              <a:gd name="connsiteX7" fmla="*/ 8838686 w 11474290"/>
              <a:gd name="connsiteY7" fmla="*/ 0 h 6858000"/>
              <a:gd name="connsiteX8" fmla="*/ 11474290 w 11474290"/>
              <a:gd name="connsiteY8" fmla="*/ 2629518 h 6858000"/>
              <a:gd name="connsiteX9" fmla="*/ 11474290 w 11474290"/>
              <a:gd name="connsiteY9" fmla="*/ 3467065 h 6858000"/>
              <a:gd name="connsiteX10" fmla="*/ 7856212 w 11474290"/>
              <a:gd name="connsiteY10" fmla="*/ 34670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74290" h="6858000">
                <a:moveTo>
                  <a:pt x="6370368" y="3467133"/>
                </a:moveTo>
                <a:lnTo>
                  <a:pt x="7856247" y="3467133"/>
                </a:lnTo>
                <a:lnTo>
                  <a:pt x="4457533" y="6858000"/>
                </a:lnTo>
                <a:lnTo>
                  <a:pt x="0" y="6858000"/>
                </a:lnTo>
                <a:lnTo>
                  <a:pt x="1205321" y="5655428"/>
                </a:lnTo>
                <a:cubicBezTo>
                  <a:pt x="2549674" y="4243601"/>
                  <a:pt x="4389296" y="3467133"/>
                  <a:pt x="6370368" y="3467133"/>
                </a:cubicBezTo>
                <a:close/>
                <a:moveTo>
                  <a:pt x="4381175" y="0"/>
                </a:moveTo>
                <a:lnTo>
                  <a:pt x="8838686" y="0"/>
                </a:lnTo>
                <a:lnTo>
                  <a:pt x="11474290" y="2629518"/>
                </a:lnTo>
                <a:lnTo>
                  <a:pt x="11474290" y="3467065"/>
                </a:lnTo>
                <a:lnTo>
                  <a:pt x="7856212" y="3467065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50">
            <a:extLst>
              <a:ext uri="{FF2B5EF4-FFF2-40B4-BE49-F238E27FC236}">
                <a16:creationId xmlns:a16="http://schemas.microsoft.com/office/drawing/2014/main" id="{79D8010C-4424-109D-804A-BC9931351FBE}"/>
              </a:ext>
            </a:extLst>
          </p:cNvPr>
          <p:cNvSpPr/>
          <p:nvPr userDrawn="1"/>
        </p:nvSpPr>
        <p:spPr>
          <a:xfrm>
            <a:off x="402336" y="3436826"/>
            <a:ext cx="1752600" cy="182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1708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L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oup of people walking&#10;&#10;Description automatically generated with low confidence">
            <a:extLst>
              <a:ext uri="{FF2B5EF4-FFF2-40B4-BE49-F238E27FC236}">
                <a16:creationId xmlns:a16="http://schemas.microsoft.com/office/drawing/2014/main" id="{3A48CCBD-6472-2F77-0A68-22665A10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62D8FF-2D26-38C3-4104-88D9D88EE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" y="1234440"/>
            <a:ext cx="6729984" cy="1856231"/>
          </a:xfrm>
        </p:spPr>
        <p:txBody>
          <a:bodyPr lIns="0" anchor="b">
            <a:normAutofit/>
          </a:bodyPr>
          <a:lstStyle>
            <a:lvl1pPr algn="l">
              <a:defRPr sz="3600" spc="-10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50">
            <a:extLst>
              <a:ext uri="{FF2B5EF4-FFF2-40B4-BE49-F238E27FC236}">
                <a16:creationId xmlns:a16="http://schemas.microsoft.com/office/drawing/2014/main" id="{7D42FDAC-8B68-07DA-EEE0-D82D23380C18}"/>
              </a:ext>
            </a:extLst>
          </p:cNvPr>
          <p:cNvSpPr/>
          <p:nvPr/>
        </p:nvSpPr>
        <p:spPr>
          <a:xfrm>
            <a:off x="402336" y="3438144"/>
            <a:ext cx="1752600" cy="1828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3BB06DA-3813-D21D-7A45-A0FFCBC1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6052668-51D2-5600-ECD2-6D7A3F8390B0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tx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EB17C77-B269-56B1-879E-5D21C89CF910}"/>
              </a:ext>
            </a:extLst>
          </p:cNvPr>
          <p:cNvSpPr/>
          <p:nvPr/>
        </p:nvSpPr>
        <p:spPr>
          <a:xfrm>
            <a:off x="717710" y="0"/>
            <a:ext cx="11474290" cy="6858000"/>
          </a:xfrm>
          <a:custGeom>
            <a:avLst/>
            <a:gdLst>
              <a:gd name="connsiteX0" fmla="*/ 6370368 w 11474290"/>
              <a:gd name="connsiteY0" fmla="*/ 3467133 h 6858000"/>
              <a:gd name="connsiteX1" fmla="*/ 7856247 w 11474290"/>
              <a:gd name="connsiteY1" fmla="*/ 3467133 h 6858000"/>
              <a:gd name="connsiteX2" fmla="*/ 4457533 w 11474290"/>
              <a:gd name="connsiteY2" fmla="*/ 6858000 h 6858000"/>
              <a:gd name="connsiteX3" fmla="*/ 0 w 11474290"/>
              <a:gd name="connsiteY3" fmla="*/ 6858000 h 6858000"/>
              <a:gd name="connsiteX4" fmla="*/ 1205321 w 11474290"/>
              <a:gd name="connsiteY4" fmla="*/ 5655428 h 6858000"/>
              <a:gd name="connsiteX5" fmla="*/ 6370368 w 11474290"/>
              <a:gd name="connsiteY5" fmla="*/ 3467133 h 6858000"/>
              <a:gd name="connsiteX6" fmla="*/ 4381175 w 11474290"/>
              <a:gd name="connsiteY6" fmla="*/ 0 h 6858000"/>
              <a:gd name="connsiteX7" fmla="*/ 8838686 w 11474290"/>
              <a:gd name="connsiteY7" fmla="*/ 0 h 6858000"/>
              <a:gd name="connsiteX8" fmla="*/ 11474290 w 11474290"/>
              <a:gd name="connsiteY8" fmla="*/ 2629518 h 6858000"/>
              <a:gd name="connsiteX9" fmla="*/ 11474290 w 11474290"/>
              <a:gd name="connsiteY9" fmla="*/ 3467065 h 6858000"/>
              <a:gd name="connsiteX10" fmla="*/ 7856212 w 11474290"/>
              <a:gd name="connsiteY10" fmla="*/ 34670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74290" h="6858000">
                <a:moveTo>
                  <a:pt x="6370368" y="3467133"/>
                </a:moveTo>
                <a:lnTo>
                  <a:pt x="7856247" y="3467133"/>
                </a:lnTo>
                <a:lnTo>
                  <a:pt x="4457533" y="6858000"/>
                </a:lnTo>
                <a:lnTo>
                  <a:pt x="0" y="6858000"/>
                </a:lnTo>
                <a:lnTo>
                  <a:pt x="1205321" y="5655428"/>
                </a:lnTo>
                <a:cubicBezTo>
                  <a:pt x="2549674" y="4243601"/>
                  <a:pt x="4389296" y="3467133"/>
                  <a:pt x="6370368" y="3467133"/>
                </a:cubicBezTo>
                <a:close/>
                <a:moveTo>
                  <a:pt x="4381175" y="0"/>
                </a:moveTo>
                <a:lnTo>
                  <a:pt x="8838686" y="0"/>
                </a:lnTo>
                <a:lnTo>
                  <a:pt x="11474290" y="2629518"/>
                </a:lnTo>
                <a:lnTo>
                  <a:pt x="11474290" y="3467065"/>
                </a:lnTo>
                <a:lnTo>
                  <a:pt x="7856212" y="3467065"/>
                </a:lnTo>
                <a:close/>
              </a:path>
            </a:pathLst>
          </a:cu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F6BCE7B-FF8B-F26F-C907-3E74EBA9617F}"/>
              </a:ext>
            </a:extLst>
          </p:cNvPr>
          <p:cNvGrpSpPr/>
          <p:nvPr/>
        </p:nvGrpSpPr>
        <p:grpSpPr>
          <a:xfrm>
            <a:off x="402336" y="3931920"/>
            <a:ext cx="1957492" cy="327235"/>
            <a:chOff x="402336" y="3931920"/>
            <a:chExt cx="1957492" cy="32723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2728AC8-A59D-4297-1283-0FF16A0FF320}"/>
                </a:ext>
              </a:extLst>
            </p:cNvPr>
            <p:cNvSpPr/>
            <p:nvPr/>
          </p:nvSpPr>
          <p:spPr>
            <a:xfrm>
              <a:off x="402336" y="3980032"/>
              <a:ext cx="369275" cy="262731"/>
            </a:xfrm>
            <a:custGeom>
              <a:avLst/>
              <a:gdLst>
                <a:gd name="connsiteX0" fmla="*/ 238304 w 369275"/>
                <a:gd name="connsiteY0" fmla="*/ 0 h 262731"/>
                <a:gd name="connsiteX1" fmla="*/ 369276 w 369275"/>
                <a:gd name="connsiteY1" fmla="*/ 131366 h 262731"/>
                <a:gd name="connsiteX2" fmla="*/ 250479 w 369275"/>
                <a:gd name="connsiteY2" fmla="*/ 131366 h 262731"/>
                <a:gd name="connsiteX3" fmla="*/ 119034 w 369275"/>
                <a:gd name="connsiteY3" fmla="*/ 0 h 262731"/>
                <a:gd name="connsiteX4" fmla="*/ 238304 w 369275"/>
                <a:gd name="connsiteY4" fmla="*/ 0 h 262731"/>
                <a:gd name="connsiteX5" fmla="*/ 74233 w 369275"/>
                <a:gd name="connsiteY5" fmla="*/ 188912 h 262731"/>
                <a:gd name="connsiteX6" fmla="*/ 0 w 369275"/>
                <a:gd name="connsiteY6" fmla="*/ 262732 h 262731"/>
                <a:gd name="connsiteX7" fmla="*/ 118443 w 369275"/>
                <a:gd name="connsiteY7" fmla="*/ 262732 h 262731"/>
                <a:gd name="connsiteX8" fmla="*/ 250597 w 369275"/>
                <a:gd name="connsiteY8" fmla="*/ 131366 h 262731"/>
                <a:gd name="connsiteX9" fmla="*/ 211707 w 369275"/>
                <a:gd name="connsiteY9" fmla="*/ 131366 h 262731"/>
                <a:gd name="connsiteX10" fmla="*/ 74233 w 369275"/>
                <a:gd name="connsiteY10" fmla="*/ 188912 h 26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9275" h="262731">
                  <a:moveTo>
                    <a:pt x="238304" y="0"/>
                  </a:moveTo>
                  <a:lnTo>
                    <a:pt x="369276" y="131366"/>
                  </a:lnTo>
                  <a:lnTo>
                    <a:pt x="250479" y="131366"/>
                  </a:lnTo>
                  <a:lnTo>
                    <a:pt x="119034" y="0"/>
                  </a:lnTo>
                  <a:lnTo>
                    <a:pt x="238304" y="0"/>
                  </a:lnTo>
                  <a:close/>
                  <a:moveTo>
                    <a:pt x="74233" y="188912"/>
                  </a:moveTo>
                  <a:lnTo>
                    <a:pt x="0" y="262732"/>
                  </a:lnTo>
                  <a:lnTo>
                    <a:pt x="118443" y="262732"/>
                  </a:lnTo>
                  <a:lnTo>
                    <a:pt x="250597" y="131366"/>
                  </a:lnTo>
                  <a:lnTo>
                    <a:pt x="211707" y="131366"/>
                  </a:lnTo>
                  <a:cubicBezTo>
                    <a:pt x="159696" y="131366"/>
                    <a:pt x="110759" y="152120"/>
                    <a:pt x="74233" y="188912"/>
                  </a:cubicBezTo>
                  <a:close/>
                </a:path>
              </a:pathLst>
            </a:custGeom>
            <a:solidFill>
              <a:srgbClr val="FF555F"/>
            </a:solidFill>
            <a:ln w="11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B7F0699-F843-9AC8-85D1-B21D30CA4095}"/>
                </a:ext>
              </a:extLst>
            </p:cNvPr>
            <p:cNvSpPr/>
            <p:nvPr/>
          </p:nvSpPr>
          <p:spPr>
            <a:xfrm>
              <a:off x="813456" y="3931920"/>
              <a:ext cx="1546372" cy="327235"/>
            </a:xfrm>
            <a:custGeom>
              <a:avLst/>
              <a:gdLst>
                <a:gd name="connsiteX0" fmla="*/ 681695 w 1546372"/>
                <a:gd name="connsiteY0" fmla="*/ 286669 h 327235"/>
                <a:gd name="connsiteX1" fmla="*/ 671647 w 1546372"/>
                <a:gd name="connsiteY1" fmla="*/ 288792 h 327235"/>
                <a:gd name="connsiteX2" fmla="*/ 662782 w 1546372"/>
                <a:gd name="connsiteY2" fmla="*/ 291740 h 327235"/>
                <a:gd name="connsiteX3" fmla="*/ 660063 w 1546372"/>
                <a:gd name="connsiteY3" fmla="*/ 296811 h 327235"/>
                <a:gd name="connsiteX4" fmla="*/ 662073 w 1546372"/>
                <a:gd name="connsiteY4" fmla="*/ 301999 h 327235"/>
                <a:gd name="connsiteX5" fmla="*/ 667747 w 1546372"/>
                <a:gd name="connsiteY5" fmla="*/ 303886 h 327235"/>
                <a:gd name="connsiteX6" fmla="*/ 677794 w 1546372"/>
                <a:gd name="connsiteY6" fmla="*/ 299759 h 327235"/>
                <a:gd name="connsiteX7" fmla="*/ 681695 w 1546372"/>
                <a:gd name="connsiteY7" fmla="*/ 288792 h 327235"/>
                <a:gd name="connsiteX8" fmla="*/ 30498 w 1546372"/>
                <a:gd name="connsiteY8" fmla="*/ 286669 h 327235"/>
                <a:gd name="connsiteX9" fmla="*/ 20450 w 1546372"/>
                <a:gd name="connsiteY9" fmla="*/ 288792 h 327235"/>
                <a:gd name="connsiteX10" fmla="*/ 11585 w 1546372"/>
                <a:gd name="connsiteY10" fmla="*/ 291740 h 327235"/>
                <a:gd name="connsiteX11" fmla="*/ 8866 w 1546372"/>
                <a:gd name="connsiteY11" fmla="*/ 296811 h 327235"/>
                <a:gd name="connsiteX12" fmla="*/ 10876 w 1546372"/>
                <a:gd name="connsiteY12" fmla="*/ 301999 h 327235"/>
                <a:gd name="connsiteX13" fmla="*/ 16550 w 1546372"/>
                <a:gd name="connsiteY13" fmla="*/ 303886 h 327235"/>
                <a:gd name="connsiteX14" fmla="*/ 26597 w 1546372"/>
                <a:gd name="connsiteY14" fmla="*/ 299759 h 327235"/>
                <a:gd name="connsiteX15" fmla="*/ 30498 w 1546372"/>
                <a:gd name="connsiteY15" fmla="*/ 288792 h 327235"/>
                <a:gd name="connsiteX16" fmla="*/ 241022 w 1546372"/>
                <a:gd name="connsiteY16" fmla="*/ 272754 h 327235"/>
                <a:gd name="connsiteX17" fmla="*/ 228611 w 1546372"/>
                <a:gd name="connsiteY17" fmla="*/ 286198 h 327235"/>
                <a:gd name="connsiteX18" fmla="*/ 241022 w 1546372"/>
                <a:gd name="connsiteY18" fmla="*/ 299759 h 327235"/>
                <a:gd name="connsiteX19" fmla="*/ 253316 w 1546372"/>
                <a:gd name="connsiteY19" fmla="*/ 286198 h 327235"/>
                <a:gd name="connsiteX20" fmla="*/ 241022 w 1546372"/>
                <a:gd name="connsiteY20" fmla="*/ 272754 h 327235"/>
                <a:gd name="connsiteX21" fmla="*/ 290551 w 1546372"/>
                <a:gd name="connsiteY21" fmla="*/ 272636 h 327235"/>
                <a:gd name="connsiteX22" fmla="*/ 278258 w 1546372"/>
                <a:gd name="connsiteY22" fmla="*/ 286198 h 327235"/>
                <a:gd name="connsiteX23" fmla="*/ 290551 w 1546372"/>
                <a:gd name="connsiteY23" fmla="*/ 299641 h 327235"/>
                <a:gd name="connsiteX24" fmla="*/ 302844 w 1546372"/>
                <a:gd name="connsiteY24" fmla="*/ 286198 h 327235"/>
                <a:gd name="connsiteX25" fmla="*/ 290551 w 1546372"/>
                <a:gd name="connsiteY25" fmla="*/ 272636 h 327235"/>
                <a:gd name="connsiteX26" fmla="*/ 92674 w 1546372"/>
                <a:gd name="connsiteY26" fmla="*/ 272636 h 327235"/>
                <a:gd name="connsiteX27" fmla="*/ 80381 w 1546372"/>
                <a:gd name="connsiteY27" fmla="*/ 286198 h 327235"/>
                <a:gd name="connsiteX28" fmla="*/ 92674 w 1546372"/>
                <a:gd name="connsiteY28" fmla="*/ 299759 h 327235"/>
                <a:gd name="connsiteX29" fmla="*/ 105086 w 1546372"/>
                <a:gd name="connsiteY29" fmla="*/ 286198 h 327235"/>
                <a:gd name="connsiteX30" fmla="*/ 92674 w 1546372"/>
                <a:gd name="connsiteY30" fmla="*/ 272636 h 327235"/>
                <a:gd name="connsiteX31" fmla="*/ 142202 w 1546372"/>
                <a:gd name="connsiteY31" fmla="*/ 272519 h 327235"/>
                <a:gd name="connsiteX32" fmla="*/ 130618 w 1546372"/>
                <a:gd name="connsiteY32" fmla="*/ 279830 h 327235"/>
                <a:gd name="connsiteX33" fmla="*/ 130736 w 1546372"/>
                <a:gd name="connsiteY33" fmla="*/ 280066 h 327235"/>
                <a:gd name="connsiteX34" fmla="*/ 153550 w 1546372"/>
                <a:gd name="connsiteY34" fmla="*/ 280066 h 327235"/>
                <a:gd name="connsiteX35" fmla="*/ 153668 w 1546372"/>
                <a:gd name="connsiteY35" fmla="*/ 279830 h 327235"/>
                <a:gd name="connsiteX36" fmla="*/ 142202 w 1546372"/>
                <a:gd name="connsiteY36" fmla="*/ 272519 h 327235"/>
                <a:gd name="connsiteX37" fmla="*/ 622356 w 1546372"/>
                <a:gd name="connsiteY37" fmla="*/ 269688 h 327235"/>
                <a:gd name="connsiteX38" fmla="*/ 611954 w 1546372"/>
                <a:gd name="connsiteY38" fmla="*/ 273816 h 327235"/>
                <a:gd name="connsiteX39" fmla="*/ 607935 w 1546372"/>
                <a:gd name="connsiteY39" fmla="*/ 285018 h 327235"/>
                <a:gd name="connsiteX40" fmla="*/ 607935 w 1546372"/>
                <a:gd name="connsiteY40" fmla="*/ 287613 h 327235"/>
                <a:gd name="connsiteX41" fmla="*/ 611954 w 1546372"/>
                <a:gd name="connsiteY41" fmla="*/ 299051 h 327235"/>
                <a:gd name="connsiteX42" fmla="*/ 622356 w 1546372"/>
                <a:gd name="connsiteY42" fmla="*/ 303296 h 327235"/>
                <a:gd name="connsiteX43" fmla="*/ 632403 w 1546372"/>
                <a:gd name="connsiteY43" fmla="*/ 298815 h 327235"/>
                <a:gd name="connsiteX44" fmla="*/ 635949 w 1546372"/>
                <a:gd name="connsiteY44" fmla="*/ 286551 h 327235"/>
                <a:gd name="connsiteX45" fmla="*/ 632403 w 1546372"/>
                <a:gd name="connsiteY45" fmla="*/ 274169 h 327235"/>
                <a:gd name="connsiteX46" fmla="*/ 622356 w 1546372"/>
                <a:gd name="connsiteY46" fmla="*/ 269688 h 327235"/>
                <a:gd name="connsiteX47" fmla="*/ 487955 w 1546372"/>
                <a:gd name="connsiteY47" fmla="*/ 269335 h 327235"/>
                <a:gd name="connsiteX48" fmla="*/ 477553 w 1546372"/>
                <a:gd name="connsiteY48" fmla="*/ 274051 h 327235"/>
                <a:gd name="connsiteX49" fmla="*/ 473888 w 1546372"/>
                <a:gd name="connsiteY49" fmla="*/ 286433 h 327235"/>
                <a:gd name="connsiteX50" fmla="*/ 477553 w 1546372"/>
                <a:gd name="connsiteY50" fmla="*/ 298815 h 327235"/>
                <a:gd name="connsiteX51" fmla="*/ 487955 w 1546372"/>
                <a:gd name="connsiteY51" fmla="*/ 303532 h 327235"/>
                <a:gd name="connsiteX52" fmla="*/ 498475 w 1546372"/>
                <a:gd name="connsiteY52" fmla="*/ 298815 h 327235"/>
                <a:gd name="connsiteX53" fmla="*/ 502258 w 1546372"/>
                <a:gd name="connsiteY53" fmla="*/ 286315 h 327235"/>
                <a:gd name="connsiteX54" fmla="*/ 498475 w 1546372"/>
                <a:gd name="connsiteY54" fmla="*/ 274051 h 327235"/>
                <a:gd name="connsiteX55" fmla="*/ 487955 w 1546372"/>
                <a:gd name="connsiteY55" fmla="*/ 269335 h 327235"/>
                <a:gd name="connsiteX56" fmla="*/ 749191 w 1546372"/>
                <a:gd name="connsiteY56" fmla="*/ 263910 h 327235"/>
                <a:gd name="connsiteX57" fmla="*/ 758175 w 1546372"/>
                <a:gd name="connsiteY57" fmla="*/ 263910 h 327235"/>
                <a:gd name="connsiteX58" fmla="*/ 772478 w 1546372"/>
                <a:gd name="connsiteY58" fmla="*/ 298461 h 327235"/>
                <a:gd name="connsiteX59" fmla="*/ 772832 w 1546372"/>
                <a:gd name="connsiteY59" fmla="*/ 298461 h 327235"/>
                <a:gd name="connsiteX60" fmla="*/ 786662 w 1546372"/>
                <a:gd name="connsiteY60" fmla="*/ 263910 h 327235"/>
                <a:gd name="connsiteX61" fmla="*/ 795055 w 1546372"/>
                <a:gd name="connsiteY61" fmla="*/ 263910 h 327235"/>
                <a:gd name="connsiteX62" fmla="*/ 769168 w 1546372"/>
                <a:gd name="connsiteY62" fmla="*/ 326055 h 327235"/>
                <a:gd name="connsiteX63" fmla="*/ 760775 w 1546372"/>
                <a:gd name="connsiteY63" fmla="*/ 326055 h 327235"/>
                <a:gd name="connsiteX64" fmla="*/ 768104 w 1546372"/>
                <a:gd name="connsiteY64" fmla="*/ 308721 h 327235"/>
                <a:gd name="connsiteX65" fmla="*/ 340670 w 1546372"/>
                <a:gd name="connsiteY65" fmla="*/ 262849 h 327235"/>
                <a:gd name="connsiteX66" fmla="*/ 357574 w 1546372"/>
                <a:gd name="connsiteY66" fmla="*/ 269924 h 327235"/>
                <a:gd name="connsiteX67" fmla="*/ 350009 w 1546372"/>
                <a:gd name="connsiteY67" fmla="*/ 277000 h 327235"/>
                <a:gd name="connsiteX68" fmla="*/ 340670 w 1546372"/>
                <a:gd name="connsiteY68" fmla="*/ 272872 h 327235"/>
                <a:gd name="connsiteX69" fmla="*/ 327668 w 1546372"/>
                <a:gd name="connsiteY69" fmla="*/ 286434 h 327235"/>
                <a:gd name="connsiteX70" fmla="*/ 340670 w 1546372"/>
                <a:gd name="connsiteY70" fmla="*/ 299877 h 327235"/>
                <a:gd name="connsiteX71" fmla="*/ 350245 w 1546372"/>
                <a:gd name="connsiteY71" fmla="*/ 295749 h 327235"/>
                <a:gd name="connsiteX72" fmla="*/ 357574 w 1546372"/>
                <a:gd name="connsiteY72" fmla="*/ 302707 h 327235"/>
                <a:gd name="connsiteX73" fmla="*/ 340670 w 1546372"/>
                <a:gd name="connsiteY73" fmla="*/ 309782 h 327235"/>
                <a:gd name="connsiteX74" fmla="*/ 317029 w 1546372"/>
                <a:gd name="connsiteY74" fmla="*/ 286316 h 327235"/>
                <a:gd name="connsiteX75" fmla="*/ 340670 w 1546372"/>
                <a:gd name="connsiteY75" fmla="*/ 262849 h 327235"/>
                <a:gd name="connsiteX76" fmla="*/ 193858 w 1546372"/>
                <a:gd name="connsiteY76" fmla="*/ 262849 h 327235"/>
                <a:gd name="connsiteX77" fmla="*/ 213362 w 1546372"/>
                <a:gd name="connsiteY77" fmla="*/ 285490 h 327235"/>
                <a:gd name="connsiteX78" fmla="*/ 213362 w 1546372"/>
                <a:gd name="connsiteY78" fmla="*/ 308603 h 327235"/>
                <a:gd name="connsiteX79" fmla="*/ 202724 w 1546372"/>
                <a:gd name="connsiteY79" fmla="*/ 308603 h 327235"/>
                <a:gd name="connsiteX80" fmla="*/ 202724 w 1546372"/>
                <a:gd name="connsiteY80" fmla="*/ 286316 h 327235"/>
                <a:gd name="connsiteX81" fmla="*/ 191613 w 1546372"/>
                <a:gd name="connsiteY81" fmla="*/ 272755 h 327235"/>
                <a:gd name="connsiteX82" fmla="*/ 180147 w 1546372"/>
                <a:gd name="connsiteY82" fmla="*/ 286198 h 327235"/>
                <a:gd name="connsiteX83" fmla="*/ 180147 w 1546372"/>
                <a:gd name="connsiteY83" fmla="*/ 308485 h 327235"/>
                <a:gd name="connsiteX84" fmla="*/ 169508 w 1546372"/>
                <a:gd name="connsiteY84" fmla="*/ 308485 h 327235"/>
                <a:gd name="connsiteX85" fmla="*/ 169508 w 1546372"/>
                <a:gd name="connsiteY85" fmla="*/ 264028 h 327235"/>
                <a:gd name="connsiteX86" fmla="*/ 180147 w 1546372"/>
                <a:gd name="connsiteY86" fmla="*/ 264028 h 327235"/>
                <a:gd name="connsiteX87" fmla="*/ 180147 w 1546372"/>
                <a:gd name="connsiteY87" fmla="*/ 269453 h 327235"/>
                <a:gd name="connsiteX88" fmla="*/ 180383 w 1546372"/>
                <a:gd name="connsiteY88" fmla="*/ 269571 h 327235"/>
                <a:gd name="connsiteX89" fmla="*/ 193858 w 1546372"/>
                <a:gd name="connsiteY89" fmla="*/ 262849 h 327235"/>
                <a:gd name="connsiteX90" fmla="*/ 672120 w 1546372"/>
                <a:gd name="connsiteY90" fmla="*/ 262731 h 327235"/>
                <a:gd name="connsiteX91" fmla="*/ 685005 w 1546372"/>
                <a:gd name="connsiteY91" fmla="*/ 267094 h 327235"/>
                <a:gd name="connsiteX92" fmla="*/ 689851 w 1546372"/>
                <a:gd name="connsiteY92" fmla="*/ 279830 h 327235"/>
                <a:gd name="connsiteX93" fmla="*/ 689851 w 1546372"/>
                <a:gd name="connsiteY93" fmla="*/ 299995 h 327235"/>
                <a:gd name="connsiteX94" fmla="*/ 693279 w 1546372"/>
                <a:gd name="connsiteY94" fmla="*/ 303532 h 327235"/>
                <a:gd name="connsiteX95" fmla="*/ 697180 w 1546372"/>
                <a:gd name="connsiteY95" fmla="*/ 302471 h 327235"/>
                <a:gd name="connsiteX96" fmla="*/ 697180 w 1546372"/>
                <a:gd name="connsiteY96" fmla="*/ 307070 h 327235"/>
                <a:gd name="connsiteX97" fmla="*/ 690679 w 1546372"/>
                <a:gd name="connsiteY97" fmla="*/ 309782 h 327235"/>
                <a:gd name="connsiteX98" fmla="*/ 684532 w 1546372"/>
                <a:gd name="connsiteY98" fmla="*/ 307424 h 327235"/>
                <a:gd name="connsiteX99" fmla="*/ 681813 w 1546372"/>
                <a:gd name="connsiteY99" fmla="*/ 300938 h 327235"/>
                <a:gd name="connsiteX100" fmla="*/ 675430 w 1546372"/>
                <a:gd name="connsiteY100" fmla="*/ 307542 h 327235"/>
                <a:gd name="connsiteX101" fmla="*/ 665028 w 1546372"/>
                <a:gd name="connsiteY101" fmla="*/ 310136 h 327235"/>
                <a:gd name="connsiteX102" fmla="*/ 655217 w 1546372"/>
                <a:gd name="connsiteY102" fmla="*/ 306834 h 327235"/>
                <a:gd name="connsiteX103" fmla="*/ 651316 w 1546372"/>
                <a:gd name="connsiteY103" fmla="*/ 297636 h 327235"/>
                <a:gd name="connsiteX104" fmla="*/ 655926 w 1546372"/>
                <a:gd name="connsiteY104" fmla="*/ 288556 h 327235"/>
                <a:gd name="connsiteX105" fmla="*/ 669402 w 1546372"/>
                <a:gd name="connsiteY105" fmla="*/ 283603 h 327235"/>
                <a:gd name="connsiteX106" fmla="*/ 681577 w 1546372"/>
                <a:gd name="connsiteY106" fmla="*/ 281127 h 327235"/>
                <a:gd name="connsiteX107" fmla="*/ 681577 w 1546372"/>
                <a:gd name="connsiteY107" fmla="*/ 279358 h 327235"/>
                <a:gd name="connsiteX108" fmla="*/ 678976 w 1546372"/>
                <a:gd name="connsiteY108" fmla="*/ 272047 h 327235"/>
                <a:gd name="connsiteX109" fmla="*/ 671647 w 1546372"/>
                <a:gd name="connsiteY109" fmla="*/ 269335 h 327235"/>
                <a:gd name="connsiteX110" fmla="*/ 660300 w 1546372"/>
                <a:gd name="connsiteY110" fmla="*/ 278415 h 327235"/>
                <a:gd name="connsiteX111" fmla="*/ 652616 w 1546372"/>
                <a:gd name="connsiteY111" fmla="*/ 277353 h 327235"/>
                <a:gd name="connsiteX112" fmla="*/ 658999 w 1546372"/>
                <a:gd name="connsiteY112" fmla="*/ 266740 h 327235"/>
                <a:gd name="connsiteX113" fmla="*/ 672120 w 1546372"/>
                <a:gd name="connsiteY113" fmla="*/ 262731 h 327235"/>
                <a:gd name="connsiteX114" fmla="*/ 624129 w 1546372"/>
                <a:gd name="connsiteY114" fmla="*/ 262731 h 327235"/>
                <a:gd name="connsiteX115" fmla="*/ 639259 w 1546372"/>
                <a:gd name="connsiteY115" fmla="*/ 269453 h 327235"/>
                <a:gd name="connsiteX116" fmla="*/ 644697 w 1546372"/>
                <a:gd name="connsiteY116" fmla="*/ 286551 h 327235"/>
                <a:gd name="connsiteX117" fmla="*/ 639259 w 1546372"/>
                <a:gd name="connsiteY117" fmla="*/ 303532 h 327235"/>
                <a:gd name="connsiteX118" fmla="*/ 624129 w 1546372"/>
                <a:gd name="connsiteY118" fmla="*/ 310254 h 327235"/>
                <a:gd name="connsiteX119" fmla="*/ 613845 w 1546372"/>
                <a:gd name="connsiteY119" fmla="*/ 307188 h 327235"/>
                <a:gd name="connsiteX120" fmla="*/ 607935 w 1546372"/>
                <a:gd name="connsiteY120" fmla="*/ 299641 h 327235"/>
                <a:gd name="connsiteX121" fmla="*/ 607935 w 1546372"/>
                <a:gd name="connsiteY121" fmla="*/ 326055 h 327235"/>
                <a:gd name="connsiteX122" fmla="*/ 599542 w 1546372"/>
                <a:gd name="connsiteY122" fmla="*/ 326055 h 327235"/>
                <a:gd name="connsiteX123" fmla="*/ 599542 w 1546372"/>
                <a:gd name="connsiteY123" fmla="*/ 263910 h 327235"/>
                <a:gd name="connsiteX124" fmla="*/ 608053 w 1546372"/>
                <a:gd name="connsiteY124" fmla="*/ 263910 h 327235"/>
                <a:gd name="connsiteX125" fmla="*/ 608053 w 1546372"/>
                <a:gd name="connsiteY125" fmla="*/ 273344 h 327235"/>
                <a:gd name="connsiteX126" fmla="*/ 613845 w 1546372"/>
                <a:gd name="connsiteY126" fmla="*/ 265797 h 327235"/>
                <a:gd name="connsiteX127" fmla="*/ 624129 w 1546372"/>
                <a:gd name="connsiteY127" fmla="*/ 262731 h 327235"/>
                <a:gd name="connsiteX128" fmla="*/ 437244 w 1546372"/>
                <a:gd name="connsiteY128" fmla="*/ 262731 h 327235"/>
                <a:gd name="connsiteX129" fmla="*/ 452611 w 1546372"/>
                <a:gd name="connsiteY129" fmla="*/ 268273 h 327235"/>
                <a:gd name="connsiteX130" fmla="*/ 458876 w 1546372"/>
                <a:gd name="connsiteY130" fmla="*/ 282424 h 327235"/>
                <a:gd name="connsiteX131" fmla="*/ 451429 w 1546372"/>
                <a:gd name="connsiteY131" fmla="*/ 282896 h 327235"/>
                <a:gd name="connsiteX132" fmla="*/ 447292 w 1546372"/>
                <a:gd name="connsiteY132" fmla="*/ 273226 h 327235"/>
                <a:gd name="connsiteX133" fmla="*/ 437481 w 1546372"/>
                <a:gd name="connsiteY133" fmla="*/ 269688 h 327235"/>
                <a:gd name="connsiteX134" fmla="*/ 427315 w 1546372"/>
                <a:gd name="connsiteY134" fmla="*/ 274287 h 327235"/>
                <a:gd name="connsiteX135" fmla="*/ 423414 w 1546372"/>
                <a:gd name="connsiteY135" fmla="*/ 286551 h 327235"/>
                <a:gd name="connsiteX136" fmla="*/ 427315 w 1546372"/>
                <a:gd name="connsiteY136" fmla="*/ 298815 h 327235"/>
                <a:gd name="connsiteX137" fmla="*/ 437481 w 1546372"/>
                <a:gd name="connsiteY137" fmla="*/ 303414 h 327235"/>
                <a:gd name="connsiteX138" fmla="*/ 447292 w 1546372"/>
                <a:gd name="connsiteY138" fmla="*/ 299759 h 327235"/>
                <a:gd name="connsiteX139" fmla="*/ 451429 w 1546372"/>
                <a:gd name="connsiteY139" fmla="*/ 289853 h 327235"/>
                <a:gd name="connsiteX140" fmla="*/ 458876 w 1546372"/>
                <a:gd name="connsiteY140" fmla="*/ 290561 h 327235"/>
                <a:gd name="connsiteX141" fmla="*/ 452611 w 1546372"/>
                <a:gd name="connsiteY141" fmla="*/ 304711 h 327235"/>
                <a:gd name="connsiteX142" fmla="*/ 437244 w 1546372"/>
                <a:gd name="connsiteY142" fmla="*/ 310254 h 327235"/>
                <a:gd name="connsiteX143" fmla="*/ 420932 w 1546372"/>
                <a:gd name="connsiteY143" fmla="*/ 303768 h 327235"/>
                <a:gd name="connsiteX144" fmla="*/ 414667 w 1546372"/>
                <a:gd name="connsiteY144" fmla="*/ 286433 h 327235"/>
                <a:gd name="connsiteX145" fmla="*/ 421050 w 1546372"/>
                <a:gd name="connsiteY145" fmla="*/ 269217 h 327235"/>
                <a:gd name="connsiteX146" fmla="*/ 437244 w 1546372"/>
                <a:gd name="connsiteY146" fmla="*/ 262731 h 327235"/>
                <a:gd name="connsiteX147" fmla="*/ 288305 w 1546372"/>
                <a:gd name="connsiteY147" fmla="*/ 262731 h 327235"/>
                <a:gd name="connsiteX148" fmla="*/ 302135 w 1546372"/>
                <a:gd name="connsiteY148" fmla="*/ 268863 h 327235"/>
                <a:gd name="connsiteX149" fmla="*/ 302372 w 1546372"/>
                <a:gd name="connsiteY149" fmla="*/ 268745 h 327235"/>
                <a:gd name="connsiteX150" fmla="*/ 302372 w 1546372"/>
                <a:gd name="connsiteY150" fmla="*/ 264028 h 327235"/>
                <a:gd name="connsiteX151" fmla="*/ 313010 w 1546372"/>
                <a:gd name="connsiteY151" fmla="*/ 264028 h 327235"/>
                <a:gd name="connsiteX152" fmla="*/ 313010 w 1546372"/>
                <a:gd name="connsiteY152" fmla="*/ 308485 h 327235"/>
                <a:gd name="connsiteX153" fmla="*/ 302372 w 1546372"/>
                <a:gd name="connsiteY153" fmla="*/ 308485 h 327235"/>
                <a:gd name="connsiteX154" fmla="*/ 302372 w 1546372"/>
                <a:gd name="connsiteY154" fmla="*/ 303886 h 327235"/>
                <a:gd name="connsiteX155" fmla="*/ 302135 w 1546372"/>
                <a:gd name="connsiteY155" fmla="*/ 303650 h 327235"/>
                <a:gd name="connsiteX156" fmla="*/ 288305 w 1546372"/>
                <a:gd name="connsiteY156" fmla="*/ 309664 h 327235"/>
                <a:gd name="connsiteX157" fmla="*/ 267619 w 1546372"/>
                <a:gd name="connsiteY157" fmla="*/ 286198 h 327235"/>
                <a:gd name="connsiteX158" fmla="*/ 288305 w 1546372"/>
                <a:gd name="connsiteY158" fmla="*/ 262731 h 327235"/>
                <a:gd name="connsiteX159" fmla="*/ 243386 w 1546372"/>
                <a:gd name="connsiteY159" fmla="*/ 262731 h 327235"/>
                <a:gd name="connsiteX160" fmla="*/ 264072 w 1546372"/>
                <a:gd name="connsiteY160" fmla="*/ 286198 h 327235"/>
                <a:gd name="connsiteX161" fmla="*/ 243386 w 1546372"/>
                <a:gd name="connsiteY161" fmla="*/ 309664 h 327235"/>
                <a:gd name="connsiteX162" fmla="*/ 229438 w 1546372"/>
                <a:gd name="connsiteY162" fmla="*/ 303532 h 327235"/>
                <a:gd name="connsiteX163" fmla="*/ 229202 w 1546372"/>
                <a:gd name="connsiteY163" fmla="*/ 303650 h 327235"/>
                <a:gd name="connsiteX164" fmla="*/ 229202 w 1546372"/>
                <a:gd name="connsiteY164" fmla="*/ 326055 h 327235"/>
                <a:gd name="connsiteX165" fmla="*/ 218563 w 1546372"/>
                <a:gd name="connsiteY165" fmla="*/ 326055 h 327235"/>
                <a:gd name="connsiteX166" fmla="*/ 218563 w 1546372"/>
                <a:gd name="connsiteY166" fmla="*/ 263910 h 327235"/>
                <a:gd name="connsiteX167" fmla="*/ 229202 w 1546372"/>
                <a:gd name="connsiteY167" fmla="*/ 263910 h 327235"/>
                <a:gd name="connsiteX168" fmla="*/ 229202 w 1546372"/>
                <a:gd name="connsiteY168" fmla="*/ 268627 h 327235"/>
                <a:gd name="connsiteX169" fmla="*/ 229438 w 1546372"/>
                <a:gd name="connsiteY169" fmla="*/ 268745 h 327235"/>
                <a:gd name="connsiteX170" fmla="*/ 243386 w 1546372"/>
                <a:gd name="connsiteY170" fmla="*/ 262731 h 327235"/>
                <a:gd name="connsiteX171" fmla="*/ 142084 w 1546372"/>
                <a:gd name="connsiteY171" fmla="*/ 262731 h 327235"/>
                <a:gd name="connsiteX172" fmla="*/ 164898 w 1546372"/>
                <a:gd name="connsiteY172" fmla="*/ 286198 h 327235"/>
                <a:gd name="connsiteX173" fmla="*/ 164661 w 1546372"/>
                <a:gd name="connsiteY173" fmla="*/ 288910 h 327235"/>
                <a:gd name="connsiteX174" fmla="*/ 129672 w 1546372"/>
                <a:gd name="connsiteY174" fmla="*/ 288910 h 327235"/>
                <a:gd name="connsiteX175" fmla="*/ 142202 w 1546372"/>
                <a:gd name="connsiteY175" fmla="*/ 299641 h 327235"/>
                <a:gd name="connsiteX176" fmla="*/ 152250 w 1546372"/>
                <a:gd name="connsiteY176" fmla="*/ 295278 h 327235"/>
                <a:gd name="connsiteX177" fmla="*/ 159697 w 1546372"/>
                <a:gd name="connsiteY177" fmla="*/ 302589 h 327235"/>
                <a:gd name="connsiteX178" fmla="*/ 142793 w 1546372"/>
                <a:gd name="connsiteY178" fmla="*/ 309664 h 327235"/>
                <a:gd name="connsiteX179" fmla="*/ 119152 w 1546372"/>
                <a:gd name="connsiteY179" fmla="*/ 286198 h 327235"/>
                <a:gd name="connsiteX180" fmla="*/ 142084 w 1546372"/>
                <a:gd name="connsiteY180" fmla="*/ 262731 h 327235"/>
                <a:gd name="connsiteX181" fmla="*/ 90310 w 1546372"/>
                <a:gd name="connsiteY181" fmla="*/ 262731 h 327235"/>
                <a:gd name="connsiteX182" fmla="*/ 104140 w 1546372"/>
                <a:gd name="connsiteY182" fmla="*/ 268863 h 327235"/>
                <a:gd name="connsiteX183" fmla="*/ 104377 w 1546372"/>
                <a:gd name="connsiteY183" fmla="*/ 268745 h 327235"/>
                <a:gd name="connsiteX184" fmla="*/ 104377 w 1546372"/>
                <a:gd name="connsiteY184" fmla="*/ 264028 h 327235"/>
                <a:gd name="connsiteX185" fmla="*/ 115015 w 1546372"/>
                <a:gd name="connsiteY185" fmla="*/ 264028 h 327235"/>
                <a:gd name="connsiteX186" fmla="*/ 115015 w 1546372"/>
                <a:gd name="connsiteY186" fmla="*/ 304240 h 327235"/>
                <a:gd name="connsiteX187" fmla="*/ 92792 w 1546372"/>
                <a:gd name="connsiteY187" fmla="*/ 327235 h 327235"/>
                <a:gd name="connsiteX188" fmla="*/ 72816 w 1546372"/>
                <a:gd name="connsiteY188" fmla="*/ 315678 h 327235"/>
                <a:gd name="connsiteX189" fmla="*/ 81799 w 1546372"/>
                <a:gd name="connsiteY189" fmla="*/ 310490 h 327235"/>
                <a:gd name="connsiteX190" fmla="*/ 92320 w 1546372"/>
                <a:gd name="connsiteY190" fmla="*/ 317211 h 327235"/>
                <a:gd name="connsiteX191" fmla="*/ 104377 w 1546372"/>
                <a:gd name="connsiteY191" fmla="*/ 304240 h 327235"/>
                <a:gd name="connsiteX192" fmla="*/ 104377 w 1546372"/>
                <a:gd name="connsiteY192" fmla="*/ 303768 h 327235"/>
                <a:gd name="connsiteX193" fmla="*/ 104140 w 1546372"/>
                <a:gd name="connsiteY193" fmla="*/ 303650 h 327235"/>
                <a:gd name="connsiteX194" fmla="*/ 90310 w 1546372"/>
                <a:gd name="connsiteY194" fmla="*/ 309664 h 327235"/>
                <a:gd name="connsiteX195" fmla="*/ 69624 w 1546372"/>
                <a:gd name="connsiteY195" fmla="*/ 286198 h 327235"/>
                <a:gd name="connsiteX196" fmla="*/ 90310 w 1546372"/>
                <a:gd name="connsiteY196" fmla="*/ 262731 h 327235"/>
                <a:gd name="connsiteX197" fmla="*/ 20923 w 1546372"/>
                <a:gd name="connsiteY197" fmla="*/ 262731 h 327235"/>
                <a:gd name="connsiteX198" fmla="*/ 33808 w 1546372"/>
                <a:gd name="connsiteY198" fmla="*/ 267094 h 327235"/>
                <a:gd name="connsiteX199" fmla="*/ 38654 w 1546372"/>
                <a:gd name="connsiteY199" fmla="*/ 279830 h 327235"/>
                <a:gd name="connsiteX200" fmla="*/ 38654 w 1546372"/>
                <a:gd name="connsiteY200" fmla="*/ 299995 h 327235"/>
                <a:gd name="connsiteX201" fmla="*/ 42082 w 1546372"/>
                <a:gd name="connsiteY201" fmla="*/ 303532 h 327235"/>
                <a:gd name="connsiteX202" fmla="*/ 45983 w 1546372"/>
                <a:gd name="connsiteY202" fmla="*/ 302471 h 327235"/>
                <a:gd name="connsiteX203" fmla="*/ 45983 w 1546372"/>
                <a:gd name="connsiteY203" fmla="*/ 307070 h 327235"/>
                <a:gd name="connsiteX204" fmla="*/ 39482 w 1546372"/>
                <a:gd name="connsiteY204" fmla="*/ 309782 h 327235"/>
                <a:gd name="connsiteX205" fmla="*/ 33335 w 1546372"/>
                <a:gd name="connsiteY205" fmla="*/ 307424 h 327235"/>
                <a:gd name="connsiteX206" fmla="*/ 30616 w 1546372"/>
                <a:gd name="connsiteY206" fmla="*/ 300938 h 327235"/>
                <a:gd name="connsiteX207" fmla="*/ 24233 w 1546372"/>
                <a:gd name="connsiteY207" fmla="*/ 307542 h 327235"/>
                <a:gd name="connsiteX208" fmla="*/ 13831 w 1546372"/>
                <a:gd name="connsiteY208" fmla="*/ 310136 h 327235"/>
                <a:gd name="connsiteX209" fmla="*/ 4020 w 1546372"/>
                <a:gd name="connsiteY209" fmla="*/ 306834 h 327235"/>
                <a:gd name="connsiteX210" fmla="*/ 119 w 1546372"/>
                <a:gd name="connsiteY210" fmla="*/ 297636 h 327235"/>
                <a:gd name="connsiteX211" fmla="*/ 4729 w 1546372"/>
                <a:gd name="connsiteY211" fmla="*/ 288556 h 327235"/>
                <a:gd name="connsiteX212" fmla="*/ 18205 w 1546372"/>
                <a:gd name="connsiteY212" fmla="*/ 283603 h 327235"/>
                <a:gd name="connsiteX213" fmla="*/ 30380 w 1546372"/>
                <a:gd name="connsiteY213" fmla="*/ 281127 h 327235"/>
                <a:gd name="connsiteX214" fmla="*/ 30380 w 1546372"/>
                <a:gd name="connsiteY214" fmla="*/ 279358 h 327235"/>
                <a:gd name="connsiteX215" fmla="*/ 27779 w 1546372"/>
                <a:gd name="connsiteY215" fmla="*/ 272047 h 327235"/>
                <a:gd name="connsiteX216" fmla="*/ 20450 w 1546372"/>
                <a:gd name="connsiteY216" fmla="*/ 269335 h 327235"/>
                <a:gd name="connsiteX217" fmla="*/ 9103 w 1546372"/>
                <a:gd name="connsiteY217" fmla="*/ 278415 h 327235"/>
                <a:gd name="connsiteX218" fmla="*/ 1419 w 1546372"/>
                <a:gd name="connsiteY218" fmla="*/ 277353 h 327235"/>
                <a:gd name="connsiteX219" fmla="*/ 7802 w 1546372"/>
                <a:gd name="connsiteY219" fmla="*/ 266740 h 327235"/>
                <a:gd name="connsiteX220" fmla="*/ 20923 w 1546372"/>
                <a:gd name="connsiteY220" fmla="*/ 262731 h 327235"/>
                <a:gd name="connsiteX221" fmla="*/ 727441 w 1546372"/>
                <a:gd name="connsiteY221" fmla="*/ 262613 h 327235"/>
                <a:gd name="connsiteX222" fmla="*/ 739852 w 1546372"/>
                <a:gd name="connsiteY222" fmla="*/ 267684 h 327235"/>
                <a:gd name="connsiteX223" fmla="*/ 743871 w 1546372"/>
                <a:gd name="connsiteY223" fmla="*/ 281009 h 327235"/>
                <a:gd name="connsiteX224" fmla="*/ 743871 w 1546372"/>
                <a:gd name="connsiteY224" fmla="*/ 308839 h 327235"/>
                <a:gd name="connsiteX225" fmla="*/ 735361 w 1546372"/>
                <a:gd name="connsiteY225" fmla="*/ 308839 h 327235"/>
                <a:gd name="connsiteX226" fmla="*/ 735361 w 1546372"/>
                <a:gd name="connsiteY226" fmla="*/ 281716 h 327235"/>
                <a:gd name="connsiteX227" fmla="*/ 732642 w 1546372"/>
                <a:gd name="connsiteY227" fmla="*/ 272754 h 327235"/>
                <a:gd name="connsiteX228" fmla="*/ 724722 w 1546372"/>
                <a:gd name="connsiteY228" fmla="*/ 269570 h 327235"/>
                <a:gd name="connsiteX229" fmla="*/ 715975 w 1546372"/>
                <a:gd name="connsiteY229" fmla="*/ 273226 h 327235"/>
                <a:gd name="connsiteX230" fmla="*/ 712547 w 1546372"/>
                <a:gd name="connsiteY230" fmla="*/ 283014 h 327235"/>
                <a:gd name="connsiteX231" fmla="*/ 712547 w 1546372"/>
                <a:gd name="connsiteY231" fmla="*/ 308839 h 327235"/>
                <a:gd name="connsiteX232" fmla="*/ 704036 w 1546372"/>
                <a:gd name="connsiteY232" fmla="*/ 308839 h 327235"/>
                <a:gd name="connsiteX233" fmla="*/ 704036 w 1546372"/>
                <a:gd name="connsiteY233" fmla="*/ 263910 h 327235"/>
                <a:gd name="connsiteX234" fmla="*/ 712547 w 1546372"/>
                <a:gd name="connsiteY234" fmla="*/ 263910 h 327235"/>
                <a:gd name="connsiteX235" fmla="*/ 712547 w 1546372"/>
                <a:gd name="connsiteY235" fmla="*/ 271929 h 327235"/>
                <a:gd name="connsiteX236" fmla="*/ 718221 w 1546372"/>
                <a:gd name="connsiteY236" fmla="*/ 265207 h 327235"/>
                <a:gd name="connsiteX237" fmla="*/ 727441 w 1546372"/>
                <a:gd name="connsiteY237" fmla="*/ 262613 h 327235"/>
                <a:gd name="connsiteX238" fmla="*/ 488073 w 1546372"/>
                <a:gd name="connsiteY238" fmla="*/ 262613 h 327235"/>
                <a:gd name="connsiteX239" fmla="*/ 504504 w 1546372"/>
                <a:gd name="connsiteY239" fmla="*/ 269335 h 327235"/>
                <a:gd name="connsiteX240" fmla="*/ 511005 w 1546372"/>
                <a:gd name="connsiteY240" fmla="*/ 286433 h 327235"/>
                <a:gd name="connsiteX241" fmla="*/ 504504 w 1546372"/>
                <a:gd name="connsiteY241" fmla="*/ 303414 h 327235"/>
                <a:gd name="connsiteX242" fmla="*/ 487955 w 1546372"/>
                <a:gd name="connsiteY242" fmla="*/ 310018 h 327235"/>
                <a:gd name="connsiteX243" fmla="*/ 471524 w 1546372"/>
                <a:gd name="connsiteY243" fmla="*/ 303414 h 327235"/>
                <a:gd name="connsiteX244" fmla="*/ 465141 w 1546372"/>
                <a:gd name="connsiteY244" fmla="*/ 286315 h 327235"/>
                <a:gd name="connsiteX245" fmla="*/ 471642 w 1546372"/>
                <a:gd name="connsiteY245" fmla="*/ 269335 h 327235"/>
                <a:gd name="connsiteX246" fmla="*/ 488073 w 1546372"/>
                <a:gd name="connsiteY246" fmla="*/ 262613 h 327235"/>
                <a:gd name="connsiteX247" fmla="*/ 542448 w 1546372"/>
                <a:gd name="connsiteY247" fmla="*/ 262495 h 327235"/>
                <a:gd name="connsiteX248" fmla="*/ 557105 w 1546372"/>
                <a:gd name="connsiteY248" fmla="*/ 272283 h 327235"/>
                <a:gd name="connsiteX249" fmla="*/ 563016 w 1546372"/>
                <a:gd name="connsiteY249" fmla="*/ 265207 h 327235"/>
                <a:gd name="connsiteX250" fmla="*/ 572236 w 1546372"/>
                <a:gd name="connsiteY250" fmla="*/ 262495 h 327235"/>
                <a:gd name="connsiteX251" fmla="*/ 584293 w 1546372"/>
                <a:gd name="connsiteY251" fmla="*/ 267566 h 327235"/>
                <a:gd name="connsiteX252" fmla="*/ 588312 w 1546372"/>
                <a:gd name="connsiteY252" fmla="*/ 280891 h 327235"/>
                <a:gd name="connsiteX253" fmla="*/ 588312 w 1546372"/>
                <a:gd name="connsiteY253" fmla="*/ 308721 h 327235"/>
                <a:gd name="connsiteX254" fmla="*/ 579801 w 1546372"/>
                <a:gd name="connsiteY254" fmla="*/ 308721 h 327235"/>
                <a:gd name="connsiteX255" fmla="*/ 579801 w 1546372"/>
                <a:gd name="connsiteY255" fmla="*/ 281598 h 327235"/>
                <a:gd name="connsiteX256" fmla="*/ 569753 w 1546372"/>
                <a:gd name="connsiteY256" fmla="*/ 269452 h 327235"/>
                <a:gd name="connsiteX257" fmla="*/ 561479 w 1546372"/>
                <a:gd name="connsiteY257" fmla="*/ 273108 h 327235"/>
                <a:gd name="connsiteX258" fmla="*/ 558169 w 1546372"/>
                <a:gd name="connsiteY258" fmla="*/ 282896 h 327235"/>
                <a:gd name="connsiteX259" fmla="*/ 558169 w 1546372"/>
                <a:gd name="connsiteY259" fmla="*/ 308721 h 327235"/>
                <a:gd name="connsiteX260" fmla="*/ 549658 w 1546372"/>
                <a:gd name="connsiteY260" fmla="*/ 308721 h 327235"/>
                <a:gd name="connsiteX261" fmla="*/ 549658 w 1546372"/>
                <a:gd name="connsiteY261" fmla="*/ 281598 h 327235"/>
                <a:gd name="connsiteX262" fmla="*/ 539611 w 1546372"/>
                <a:gd name="connsiteY262" fmla="*/ 269452 h 327235"/>
                <a:gd name="connsiteX263" fmla="*/ 531455 w 1546372"/>
                <a:gd name="connsiteY263" fmla="*/ 273108 h 327235"/>
                <a:gd name="connsiteX264" fmla="*/ 528145 w 1546372"/>
                <a:gd name="connsiteY264" fmla="*/ 282896 h 327235"/>
                <a:gd name="connsiteX265" fmla="*/ 528145 w 1546372"/>
                <a:gd name="connsiteY265" fmla="*/ 308721 h 327235"/>
                <a:gd name="connsiteX266" fmla="*/ 519634 w 1546372"/>
                <a:gd name="connsiteY266" fmla="*/ 308721 h 327235"/>
                <a:gd name="connsiteX267" fmla="*/ 519634 w 1546372"/>
                <a:gd name="connsiteY267" fmla="*/ 263792 h 327235"/>
                <a:gd name="connsiteX268" fmla="*/ 528145 w 1546372"/>
                <a:gd name="connsiteY268" fmla="*/ 263792 h 327235"/>
                <a:gd name="connsiteX269" fmla="*/ 528145 w 1546372"/>
                <a:gd name="connsiteY269" fmla="*/ 271811 h 327235"/>
                <a:gd name="connsiteX270" fmla="*/ 533582 w 1546372"/>
                <a:gd name="connsiteY270" fmla="*/ 265089 h 327235"/>
                <a:gd name="connsiteX271" fmla="*/ 542448 w 1546372"/>
                <a:gd name="connsiteY271" fmla="*/ 262495 h 327235"/>
                <a:gd name="connsiteX272" fmla="*/ 368331 w 1546372"/>
                <a:gd name="connsiteY272" fmla="*/ 243981 h 327235"/>
                <a:gd name="connsiteX273" fmla="*/ 378970 w 1546372"/>
                <a:gd name="connsiteY273" fmla="*/ 243981 h 327235"/>
                <a:gd name="connsiteX274" fmla="*/ 378970 w 1546372"/>
                <a:gd name="connsiteY274" fmla="*/ 263910 h 327235"/>
                <a:gd name="connsiteX275" fmla="*/ 386417 w 1546372"/>
                <a:gd name="connsiteY275" fmla="*/ 263910 h 327235"/>
                <a:gd name="connsiteX276" fmla="*/ 386417 w 1546372"/>
                <a:gd name="connsiteY276" fmla="*/ 274169 h 327235"/>
                <a:gd name="connsiteX277" fmla="*/ 378970 w 1546372"/>
                <a:gd name="connsiteY277" fmla="*/ 274169 h 327235"/>
                <a:gd name="connsiteX278" fmla="*/ 378970 w 1546372"/>
                <a:gd name="connsiteY278" fmla="*/ 308367 h 327235"/>
                <a:gd name="connsiteX279" fmla="*/ 368331 w 1546372"/>
                <a:gd name="connsiteY279" fmla="*/ 308367 h 327235"/>
                <a:gd name="connsiteX280" fmla="*/ 368331 w 1546372"/>
                <a:gd name="connsiteY280" fmla="*/ 274169 h 327235"/>
                <a:gd name="connsiteX281" fmla="*/ 360884 w 1546372"/>
                <a:gd name="connsiteY281" fmla="*/ 274169 h 327235"/>
                <a:gd name="connsiteX282" fmla="*/ 360884 w 1546372"/>
                <a:gd name="connsiteY282" fmla="*/ 263910 h 327235"/>
                <a:gd name="connsiteX283" fmla="*/ 368331 w 1546372"/>
                <a:gd name="connsiteY283" fmla="*/ 263910 h 327235"/>
                <a:gd name="connsiteX284" fmla="*/ 792690 w 1546372"/>
                <a:gd name="connsiteY284" fmla="*/ 23113 h 327235"/>
                <a:gd name="connsiteX285" fmla="*/ 792690 w 1546372"/>
                <a:gd name="connsiteY285" fmla="*/ 93749 h 327235"/>
                <a:gd name="connsiteX286" fmla="*/ 832171 w 1546372"/>
                <a:gd name="connsiteY286" fmla="*/ 93749 h 327235"/>
                <a:gd name="connsiteX287" fmla="*/ 877799 w 1546372"/>
                <a:gd name="connsiteY287" fmla="*/ 58490 h 327235"/>
                <a:gd name="connsiteX288" fmla="*/ 832171 w 1546372"/>
                <a:gd name="connsiteY288" fmla="*/ 23113 h 327235"/>
                <a:gd name="connsiteX289" fmla="*/ 23878 w 1546372"/>
                <a:gd name="connsiteY289" fmla="*/ 23113 h 327235"/>
                <a:gd name="connsiteX290" fmla="*/ 23878 w 1546372"/>
                <a:gd name="connsiteY290" fmla="*/ 88914 h 327235"/>
                <a:gd name="connsiteX291" fmla="*/ 70333 w 1546372"/>
                <a:gd name="connsiteY291" fmla="*/ 88914 h 327235"/>
                <a:gd name="connsiteX292" fmla="*/ 113596 w 1546372"/>
                <a:gd name="connsiteY292" fmla="*/ 56131 h 327235"/>
                <a:gd name="connsiteX293" fmla="*/ 102958 w 1546372"/>
                <a:gd name="connsiteY293" fmla="*/ 31839 h 327235"/>
                <a:gd name="connsiteX294" fmla="*/ 70333 w 1546372"/>
                <a:gd name="connsiteY294" fmla="*/ 23113 h 327235"/>
                <a:gd name="connsiteX295" fmla="*/ 1003806 w 1546372"/>
                <a:gd name="connsiteY295" fmla="*/ 20636 h 327235"/>
                <a:gd name="connsiteX296" fmla="*/ 958297 w 1546372"/>
                <a:gd name="connsiteY296" fmla="*/ 39858 h 327235"/>
                <a:gd name="connsiteX297" fmla="*/ 941157 w 1546372"/>
                <a:gd name="connsiteY297" fmla="*/ 91272 h 327235"/>
                <a:gd name="connsiteX298" fmla="*/ 958297 w 1546372"/>
                <a:gd name="connsiteY298" fmla="*/ 142686 h 327235"/>
                <a:gd name="connsiteX299" fmla="*/ 1003924 w 1546372"/>
                <a:gd name="connsiteY299" fmla="*/ 161908 h 327235"/>
                <a:gd name="connsiteX300" fmla="*/ 1049434 w 1546372"/>
                <a:gd name="connsiteY300" fmla="*/ 142804 h 327235"/>
                <a:gd name="connsiteX301" fmla="*/ 1066337 w 1546372"/>
                <a:gd name="connsiteY301" fmla="*/ 91272 h 327235"/>
                <a:gd name="connsiteX302" fmla="*/ 1049316 w 1546372"/>
                <a:gd name="connsiteY302" fmla="*/ 39740 h 327235"/>
                <a:gd name="connsiteX303" fmla="*/ 1003806 w 1546372"/>
                <a:gd name="connsiteY303" fmla="*/ 20636 h 327235"/>
                <a:gd name="connsiteX304" fmla="*/ 1525568 w 1546372"/>
                <a:gd name="connsiteY304" fmla="*/ 14033 h 327235"/>
                <a:gd name="connsiteX305" fmla="*/ 1525568 w 1546372"/>
                <a:gd name="connsiteY305" fmla="*/ 19811 h 327235"/>
                <a:gd name="connsiteX306" fmla="*/ 1529587 w 1546372"/>
                <a:gd name="connsiteY306" fmla="*/ 19811 h 327235"/>
                <a:gd name="connsiteX307" fmla="*/ 1533488 w 1546372"/>
                <a:gd name="connsiteY307" fmla="*/ 16863 h 327235"/>
                <a:gd name="connsiteX308" fmla="*/ 1529587 w 1546372"/>
                <a:gd name="connsiteY308" fmla="*/ 14033 h 327235"/>
                <a:gd name="connsiteX309" fmla="*/ 1521904 w 1546372"/>
                <a:gd name="connsiteY309" fmla="*/ 11203 h 327235"/>
                <a:gd name="connsiteX310" fmla="*/ 1530060 w 1546372"/>
                <a:gd name="connsiteY310" fmla="*/ 11203 h 327235"/>
                <a:gd name="connsiteX311" fmla="*/ 1536916 w 1546372"/>
                <a:gd name="connsiteY311" fmla="*/ 16745 h 327235"/>
                <a:gd name="connsiteX312" fmla="*/ 1532897 w 1546372"/>
                <a:gd name="connsiteY312" fmla="*/ 21344 h 327235"/>
                <a:gd name="connsiteX313" fmla="*/ 1536443 w 1546372"/>
                <a:gd name="connsiteY313" fmla="*/ 25000 h 327235"/>
                <a:gd name="connsiteX314" fmla="*/ 1537270 w 1546372"/>
                <a:gd name="connsiteY314" fmla="*/ 29245 h 327235"/>
                <a:gd name="connsiteX315" fmla="*/ 1533488 w 1546372"/>
                <a:gd name="connsiteY315" fmla="*/ 29245 h 327235"/>
                <a:gd name="connsiteX316" fmla="*/ 1532660 w 1546372"/>
                <a:gd name="connsiteY316" fmla="*/ 25471 h 327235"/>
                <a:gd name="connsiteX317" fmla="*/ 1529587 w 1546372"/>
                <a:gd name="connsiteY317" fmla="*/ 22523 h 327235"/>
                <a:gd name="connsiteX318" fmla="*/ 1525450 w 1546372"/>
                <a:gd name="connsiteY318" fmla="*/ 22523 h 327235"/>
                <a:gd name="connsiteX319" fmla="*/ 1525450 w 1546372"/>
                <a:gd name="connsiteY319" fmla="*/ 29245 h 327235"/>
                <a:gd name="connsiteX320" fmla="*/ 1521904 w 1546372"/>
                <a:gd name="connsiteY320" fmla="*/ 29245 h 327235"/>
                <a:gd name="connsiteX321" fmla="*/ 1528996 w 1546372"/>
                <a:gd name="connsiteY321" fmla="*/ 6132 h 327235"/>
                <a:gd name="connsiteX322" fmla="*/ 1514811 w 1546372"/>
                <a:gd name="connsiteY322" fmla="*/ 20519 h 327235"/>
                <a:gd name="connsiteX323" fmla="*/ 1528996 w 1546372"/>
                <a:gd name="connsiteY323" fmla="*/ 34905 h 327235"/>
                <a:gd name="connsiteX324" fmla="*/ 1543181 w 1546372"/>
                <a:gd name="connsiteY324" fmla="*/ 20519 h 327235"/>
                <a:gd name="connsiteX325" fmla="*/ 1528996 w 1546372"/>
                <a:gd name="connsiteY325" fmla="*/ 6132 h 327235"/>
                <a:gd name="connsiteX326" fmla="*/ 1343531 w 1546372"/>
                <a:gd name="connsiteY326" fmla="*/ 3302 h 327235"/>
                <a:gd name="connsiteX327" fmla="*/ 1496962 w 1546372"/>
                <a:gd name="connsiteY327" fmla="*/ 3302 h 327235"/>
                <a:gd name="connsiteX328" fmla="*/ 1496962 w 1546372"/>
                <a:gd name="connsiteY328" fmla="*/ 23349 h 327235"/>
                <a:gd name="connsiteX329" fmla="*/ 1431712 w 1546372"/>
                <a:gd name="connsiteY329" fmla="*/ 23349 h 327235"/>
                <a:gd name="connsiteX330" fmla="*/ 1431712 w 1546372"/>
                <a:gd name="connsiteY330" fmla="*/ 179242 h 327235"/>
                <a:gd name="connsiteX331" fmla="*/ 1407716 w 1546372"/>
                <a:gd name="connsiteY331" fmla="*/ 179242 h 327235"/>
                <a:gd name="connsiteX332" fmla="*/ 1407716 w 1546372"/>
                <a:gd name="connsiteY332" fmla="*/ 23349 h 327235"/>
                <a:gd name="connsiteX333" fmla="*/ 1343531 w 1546372"/>
                <a:gd name="connsiteY333" fmla="*/ 23349 h 327235"/>
                <a:gd name="connsiteX334" fmla="*/ 1176032 w 1546372"/>
                <a:gd name="connsiteY334" fmla="*/ 3302 h 327235"/>
                <a:gd name="connsiteX335" fmla="*/ 1201210 w 1546372"/>
                <a:gd name="connsiteY335" fmla="*/ 3302 h 327235"/>
                <a:gd name="connsiteX336" fmla="*/ 1297903 w 1546372"/>
                <a:gd name="connsiteY336" fmla="*/ 137970 h 327235"/>
                <a:gd name="connsiteX337" fmla="*/ 1297903 w 1546372"/>
                <a:gd name="connsiteY337" fmla="*/ 3302 h 327235"/>
                <a:gd name="connsiteX338" fmla="*/ 1320599 w 1546372"/>
                <a:gd name="connsiteY338" fmla="*/ 3302 h 327235"/>
                <a:gd name="connsiteX339" fmla="*/ 1320599 w 1546372"/>
                <a:gd name="connsiteY339" fmla="*/ 179242 h 327235"/>
                <a:gd name="connsiteX340" fmla="*/ 1301213 w 1546372"/>
                <a:gd name="connsiteY340" fmla="*/ 179242 h 327235"/>
                <a:gd name="connsiteX341" fmla="*/ 1198728 w 1546372"/>
                <a:gd name="connsiteY341" fmla="*/ 37971 h 327235"/>
                <a:gd name="connsiteX342" fmla="*/ 1198728 w 1546372"/>
                <a:gd name="connsiteY342" fmla="*/ 179242 h 327235"/>
                <a:gd name="connsiteX343" fmla="*/ 1176032 w 1546372"/>
                <a:gd name="connsiteY343" fmla="*/ 179242 h 327235"/>
                <a:gd name="connsiteX344" fmla="*/ 1117520 w 1546372"/>
                <a:gd name="connsiteY344" fmla="*/ 3302 h 327235"/>
                <a:gd name="connsiteX345" fmla="*/ 1141871 w 1546372"/>
                <a:gd name="connsiteY345" fmla="*/ 3302 h 327235"/>
                <a:gd name="connsiteX346" fmla="*/ 1141871 w 1546372"/>
                <a:gd name="connsiteY346" fmla="*/ 179242 h 327235"/>
                <a:gd name="connsiteX347" fmla="*/ 1117520 w 1546372"/>
                <a:gd name="connsiteY347" fmla="*/ 179242 h 327235"/>
                <a:gd name="connsiteX348" fmla="*/ 768576 w 1546372"/>
                <a:gd name="connsiteY348" fmla="*/ 3302 h 327235"/>
                <a:gd name="connsiteX349" fmla="*/ 832644 w 1546372"/>
                <a:gd name="connsiteY349" fmla="*/ 3302 h 327235"/>
                <a:gd name="connsiteX350" fmla="*/ 883236 w 1546372"/>
                <a:gd name="connsiteY350" fmla="*/ 17806 h 327235"/>
                <a:gd name="connsiteX351" fmla="*/ 901322 w 1546372"/>
                <a:gd name="connsiteY351" fmla="*/ 58136 h 327235"/>
                <a:gd name="connsiteX352" fmla="*/ 883354 w 1546372"/>
                <a:gd name="connsiteY352" fmla="*/ 98937 h 327235"/>
                <a:gd name="connsiteX353" fmla="*/ 832644 w 1546372"/>
                <a:gd name="connsiteY353" fmla="*/ 113677 h 327235"/>
                <a:gd name="connsiteX354" fmla="*/ 792572 w 1546372"/>
                <a:gd name="connsiteY354" fmla="*/ 113677 h 327235"/>
                <a:gd name="connsiteX355" fmla="*/ 792572 w 1546372"/>
                <a:gd name="connsiteY355" fmla="*/ 179242 h 327235"/>
                <a:gd name="connsiteX356" fmla="*/ 768576 w 1546372"/>
                <a:gd name="connsiteY356" fmla="*/ 179242 h 327235"/>
                <a:gd name="connsiteX357" fmla="*/ 592094 w 1546372"/>
                <a:gd name="connsiteY357" fmla="*/ 3302 h 327235"/>
                <a:gd name="connsiteX358" fmla="*/ 745526 w 1546372"/>
                <a:gd name="connsiteY358" fmla="*/ 3302 h 327235"/>
                <a:gd name="connsiteX359" fmla="*/ 745526 w 1546372"/>
                <a:gd name="connsiteY359" fmla="*/ 23349 h 327235"/>
                <a:gd name="connsiteX360" fmla="*/ 680276 w 1546372"/>
                <a:gd name="connsiteY360" fmla="*/ 23349 h 327235"/>
                <a:gd name="connsiteX361" fmla="*/ 680276 w 1546372"/>
                <a:gd name="connsiteY361" fmla="*/ 179242 h 327235"/>
                <a:gd name="connsiteX362" fmla="*/ 656280 w 1546372"/>
                <a:gd name="connsiteY362" fmla="*/ 179242 h 327235"/>
                <a:gd name="connsiteX363" fmla="*/ 656280 w 1546372"/>
                <a:gd name="connsiteY363" fmla="*/ 23349 h 327235"/>
                <a:gd name="connsiteX364" fmla="*/ 592094 w 1546372"/>
                <a:gd name="connsiteY364" fmla="*/ 23349 h 327235"/>
                <a:gd name="connsiteX365" fmla="*/ 419041 w 1546372"/>
                <a:gd name="connsiteY365" fmla="*/ 3302 h 327235"/>
                <a:gd name="connsiteX366" fmla="*/ 443391 w 1546372"/>
                <a:gd name="connsiteY366" fmla="*/ 3302 h 327235"/>
                <a:gd name="connsiteX367" fmla="*/ 443391 w 1546372"/>
                <a:gd name="connsiteY367" fmla="*/ 78772 h 327235"/>
                <a:gd name="connsiteX368" fmla="*/ 544694 w 1546372"/>
                <a:gd name="connsiteY368" fmla="*/ 78772 h 327235"/>
                <a:gd name="connsiteX369" fmla="*/ 544694 w 1546372"/>
                <a:gd name="connsiteY369" fmla="*/ 3302 h 327235"/>
                <a:gd name="connsiteX370" fmla="*/ 569162 w 1546372"/>
                <a:gd name="connsiteY370" fmla="*/ 3302 h 327235"/>
                <a:gd name="connsiteX371" fmla="*/ 569162 w 1546372"/>
                <a:gd name="connsiteY371" fmla="*/ 179242 h 327235"/>
                <a:gd name="connsiteX372" fmla="*/ 544694 w 1546372"/>
                <a:gd name="connsiteY372" fmla="*/ 179242 h 327235"/>
                <a:gd name="connsiteX373" fmla="*/ 544694 w 1546372"/>
                <a:gd name="connsiteY373" fmla="*/ 98465 h 327235"/>
                <a:gd name="connsiteX374" fmla="*/ 443391 w 1546372"/>
                <a:gd name="connsiteY374" fmla="*/ 98465 h 327235"/>
                <a:gd name="connsiteX375" fmla="*/ 443391 w 1546372"/>
                <a:gd name="connsiteY375" fmla="*/ 179242 h 327235"/>
                <a:gd name="connsiteX376" fmla="*/ 419041 w 1546372"/>
                <a:gd name="connsiteY376" fmla="*/ 179242 h 327235"/>
                <a:gd name="connsiteX377" fmla="*/ 167616 w 1546372"/>
                <a:gd name="connsiteY377" fmla="*/ 3302 h 327235"/>
                <a:gd name="connsiteX378" fmla="*/ 191967 w 1546372"/>
                <a:gd name="connsiteY378" fmla="*/ 3302 h 327235"/>
                <a:gd name="connsiteX379" fmla="*/ 191967 w 1546372"/>
                <a:gd name="connsiteY379" fmla="*/ 179242 h 327235"/>
                <a:gd name="connsiteX380" fmla="*/ 167616 w 1546372"/>
                <a:gd name="connsiteY380" fmla="*/ 179242 h 327235"/>
                <a:gd name="connsiteX381" fmla="*/ 0 w 1546372"/>
                <a:gd name="connsiteY381" fmla="*/ 3302 h 327235"/>
                <a:gd name="connsiteX382" fmla="*/ 71633 w 1546372"/>
                <a:gd name="connsiteY382" fmla="*/ 3302 h 327235"/>
                <a:gd name="connsiteX383" fmla="*/ 121279 w 1546372"/>
                <a:gd name="connsiteY383" fmla="*/ 17099 h 327235"/>
                <a:gd name="connsiteX384" fmla="*/ 138065 w 1546372"/>
                <a:gd name="connsiteY384" fmla="*/ 55306 h 327235"/>
                <a:gd name="connsiteX385" fmla="*/ 126717 w 1546372"/>
                <a:gd name="connsiteY385" fmla="*/ 85848 h 327235"/>
                <a:gd name="connsiteX386" fmla="*/ 97993 w 1546372"/>
                <a:gd name="connsiteY386" fmla="*/ 99055 h 327235"/>
                <a:gd name="connsiteX387" fmla="*/ 131445 w 1546372"/>
                <a:gd name="connsiteY387" fmla="*/ 137144 h 327235"/>
                <a:gd name="connsiteX388" fmla="*/ 134873 w 1546372"/>
                <a:gd name="connsiteY388" fmla="*/ 166861 h 327235"/>
                <a:gd name="connsiteX389" fmla="*/ 140429 w 1546372"/>
                <a:gd name="connsiteY389" fmla="*/ 179242 h 327235"/>
                <a:gd name="connsiteX390" fmla="*/ 115251 w 1546372"/>
                <a:gd name="connsiteY390" fmla="*/ 179242 h 327235"/>
                <a:gd name="connsiteX391" fmla="*/ 107922 w 1546372"/>
                <a:gd name="connsiteY391" fmla="*/ 140918 h 327235"/>
                <a:gd name="connsiteX392" fmla="*/ 73642 w 1546372"/>
                <a:gd name="connsiteY392" fmla="*/ 108371 h 327235"/>
                <a:gd name="connsiteX393" fmla="*/ 23759 w 1546372"/>
                <a:gd name="connsiteY393" fmla="*/ 108371 h 327235"/>
                <a:gd name="connsiteX394" fmla="*/ 23759 w 1546372"/>
                <a:gd name="connsiteY394" fmla="*/ 179242 h 327235"/>
                <a:gd name="connsiteX395" fmla="*/ 0 w 1546372"/>
                <a:gd name="connsiteY395" fmla="*/ 179242 h 327235"/>
                <a:gd name="connsiteX396" fmla="*/ 1528996 w 1546372"/>
                <a:gd name="connsiteY396" fmla="*/ 3184 h 327235"/>
                <a:gd name="connsiteX397" fmla="*/ 1546372 w 1546372"/>
                <a:gd name="connsiteY397" fmla="*/ 20519 h 327235"/>
                <a:gd name="connsiteX398" fmla="*/ 1528996 w 1546372"/>
                <a:gd name="connsiteY398" fmla="*/ 37853 h 327235"/>
                <a:gd name="connsiteX399" fmla="*/ 1511738 w 1546372"/>
                <a:gd name="connsiteY399" fmla="*/ 20519 h 327235"/>
                <a:gd name="connsiteX400" fmla="*/ 1528996 w 1546372"/>
                <a:gd name="connsiteY400" fmla="*/ 3184 h 327235"/>
                <a:gd name="connsiteX401" fmla="*/ 1004043 w 1546372"/>
                <a:gd name="connsiteY401" fmla="*/ 0 h 327235"/>
                <a:gd name="connsiteX402" fmla="*/ 1067165 w 1546372"/>
                <a:gd name="connsiteY402" fmla="*/ 25353 h 327235"/>
                <a:gd name="connsiteX403" fmla="*/ 1091633 w 1546372"/>
                <a:gd name="connsiteY403" fmla="*/ 91272 h 327235"/>
                <a:gd name="connsiteX404" fmla="*/ 1067047 w 1546372"/>
                <a:gd name="connsiteY404" fmla="*/ 157191 h 327235"/>
                <a:gd name="connsiteX405" fmla="*/ 1003924 w 1546372"/>
                <a:gd name="connsiteY405" fmla="*/ 182544 h 327235"/>
                <a:gd name="connsiteX406" fmla="*/ 940921 w 1546372"/>
                <a:gd name="connsiteY406" fmla="*/ 157191 h 327235"/>
                <a:gd name="connsiteX407" fmla="*/ 916452 w 1546372"/>
                <a:gd name="connsiteY407" fmla="*/ 91272 h 327235"/>
                <a:gd name="connsiteX408" fmla="*/ 940921 w 1546372"/>
                <a:gd name="connsiteY408" fmla="*/ 25353 h 327235"/>
                <a:gd name="connsiteX409" fmla="*/ 1004043 w 1546372"/>
                <a:gd name="connsiteY409" fmla="*/ 0 h 327235"/>
                <a:gd name="connsiteX410" fmla="*/ 304263 w 1546372"/>
                <a:gd name="connsiteY410" fmla="*/ 0 h 327235"/>
                <a:gd name="connsiteX411" fmla="*/ 362538 w 1546372"/>
                <a:gd name="connsiteY411" fmla="*/ 19103 h 327235"/>
                <a:gd name="connsiteX412" fmla="*/ 386061 w 1546372"/>
                <a:gd name="connsiteY412" fmla="*/ 72522 h 327235"/>
                <a:gd name="connsiteX413" fmla="*/ 362775 w 1546372"/>
                <a:gd name="connsiteY413" fmla="*/ 73938 h 327235"/>
                <a:gd name="connsiteX414" fmla="*/ 346107 w 1546372"/>
                <a:gd name="connsiteY414" fmla="*/ 34905 h 327235"/>
                <a:gd name="connsiteX415" fmla="*/ 304026 w 1546372"/>
                <a:gd name="connsiteY415" fmla="*/ 20636 h 327235"/>
                <a:gd name="connsiteX416" fmla="*/ 259935 w 1546372"/>
                <a:gd name="connsiteY416" fmla="*/ 39858 h 327235"/>
                <a:gd name="connsiteX417" fmla="*/ 243032 w 1546372"/>
                <a:gd name="connsiteY417" fmla="*/ 91508 h 327235"/>
                <a:gd name="connsiteX418" fmla="*/ 260526 w 1546372"/>
                <a:gd name="connsiteY418" fmla="*/ 143040 h 327235"/>
                <a:gd name="connsiteX419" fmla="*/ 304499 w 1546372"/>
                <a:gd name="connsiteY419" fmla="*/ 162144 h 327235"/>
                <a:gd name="connsiteX420" fmla="*/ 346580 w 1546372"/>
                <a:gd name="connsiteY420" fmla="*/ 148229 h 327235"/>
                <a:gd name="connsiteX421" fmla="*/ 364193 w 1546372"/>
                <a:gd name="connsiteY421" fmla="*/ 111201 h 327235"/>
                <a:gd name="connsiteX422" fmla="*/ 310291 w 1546372"/>
                <a:gd name="connsiteY422" fmla="*/ 111201 h 327235"/>
                <a:gd name="connsiteX423" fmla="*/ 310291 w 1546372"/>
                <a:gd name="connsiteY423" fmla="*/ 92333 h 327235"/>
                <a:gd name="connsiteX424" fmla="*/ 386179 w 1546372"/>
                <a:gd name="connsiteY424" fmla="*/ 92333 h 327235"/>
                <a:gd name="connsiteX425" fmla="*/ 386179 w 1546372"/>
                <a:gd name="connsiteY425" fmla="*/ 179242 h 327235"/>
                <a:gd name="connsiteX426" fmla="*/ 364311 w 1546372"/>
                <a:gd name="connsiteY426" fmla="*/ 179242 h 327235"/>
                <a:gd name="connsiteX427" fmla="*/ 364311 w 1546372"/>
                <a:gd name="connsiteY427" fmla="*/ 147993 h 327235"/>
                <a:gd name="connsiteX428" fmla="*/ 341970 w 1546372"/>
                <a:gd name="connsiteY428" fmla="*/ 173464 h 327235"/>
                <a:gd name="connsiteX429" fmla="*/ 304026 w 1546372"/>
                <a:gd name="connsiteY429" fmla="*/ 182662 h 327235"/>
                <a:gd name="connsiteX430" fmla="*/ 242204 w 1546372"/>
                <a:gd name="connsiteY430" fmla="*/ 157427 h 327235"/>
                <a:gd name="connsiteX431" fmla="*/ 218090 w 1546372"/>
                <a:gd name="connsiteY431" fmla="*/ 91508 h 327235"/>
                <a:gd name="connsiteX432" fmla="*/ 242677 w 1546372"/>
                <a:gd name="connsiteY432" fmla="*/ 25471 h 327235"/>
                <a:gd name="connsiteX433" fmla="*/ 304263 w 1546372"/>
                <a:gd name="connsiteY433" fmla="*/ 0 h 3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</a:cxnLst>
              <a:rect l="l" t="t" r="r" b="b"/>
              <a:pathLst>
                <a:path w="1546372" h="327235">
                  <a:moveTo>
                    <a:pt x="681695" y="286669"/>
                  </a:moveTo>
                  <a:lnTo>
                    <a:pt x="671647" y="288792"/>
                  </a:lnTo>
                  <a:cubicBezTo>
                    <a:pt x="667510" y="289735"/>
                    <a:pt x="664555" y="290679"/>
                    <a:pt x="662782" y="291740"/>
                  </a:cubicBezTo>
                  <a:cubicBezTo>
                    <a:pt x="661009" y="292801"/>
                    <a:pt x="660063" y="294452"/>
                    <a:pt x="660063" y="296811"/>
                  </a:cubicBezTo>
                  <a:cubicBezTo>
                    <a:pt x="660063" y="299051"/>
                    <a:pt x="660772" y="300702"/>
                    <a:pt x="662073" y="301999"/>
                  </a:cubicBezTo>
                  <a:cubicBezTo>
                    <a:pt x="663373" y="303296"/>
                    <a:pt x="665264" y="303886"/>
                    <a:pt x="667747" y="303886"/>
                  </a:cubicBezTo>
                  <a:cubicBezTo>
                    <a:pt x="671766" y="303886"/>
                    <a:pt x="675194" y="302471"/>
                    <a:pt x="677794" y="299759"/>
                  </a:cubicBezTo>
                  <a:cubicBezTo>
                    <a:pt x="680395" y="296811"/>
                    <a:pt x="681695" y="293273"/>
                    <a:pt x="681695" y="288792"/>
                  </a:cubicBezTo>
                  <a:close/>
                  <a:moveTo>
                    <a:pt x="30498" y="286669"/>
                  </a:moveTo>
                  <a:lnTo>
                    <a:pt x="20450" y="288792"/>
                  </a:lnTo>
                  <a:cubicBezTo>
                    <a:pt x="16313" y="289735"/>
                    <a:pt x="13358" y="290679"/>
                    <a:pt x="11585" y="291740"/>
                  </a:cubicBezTo>
                  <a:cubicBezTo>
                    <a:pt x="9812" y="292801"/>
                    <a:pt x="8866" y="294452"/>
                    <a:pt x="8866" y="296811"/>
                  </a:cubicBezTo>
                  <a:cubicBezTo>
                    <a:pt x="8866" y="299051"/>
                    <a:pt x="9575" y="300702"/>
                    <a:pt x="10876" y="301999"/>
                  </a:cubicBezTo>
                  <a:cubicBezTo>
                    <a:pt x="12176" y="303296"/>
                    <a:pt x="14067" y="303886"/>
                    <a:pt x="16550" y="303886"/>
                  </a:cubicBezTo>
                  <a:cubicBezTo>
                    <a:pt x="20569" y="303886"/>
                    <a:pt x="23997" y="302471"/>
                    <a:pt x="26597" y="299759"/>
                  </a:cubicBezTo>
                  <a:cubicBezTo>
                    <a:pt x="29198" y="296811"/>
                    <a:pt x="30498" y="293273"/>
                    <a:pt x="30498" y="288792"/>
                  </a:cubicBezTo>
                  <a:close/>
                  <a:moveTo>
                    <a:pt x="241022" y="272754"/>
                  </a:moveTo>
                  <a:cubicBezTo>
                    <a:pt x="234166" y="272754"/>
                    <a:pt x="228611" y="278768"/>
                    <a:pt x="228611" y="286198"/>
                  </a:cubicBezTo>
                  <a:cubicBezTo>
                    <a:pt x="228611" y="293627"/>
                    <a:pt x="234166" y="299759"/>
                    <a:pt x="241022" y="299759"/>
                  </a:cubicBezTo>
                  <a:cubicBezTo>
                    <a:pt x="247878" y="299759"/>
                    <a:pt x="253316" y="293745"/>
                    <a:pt x="253316" y="286198"/>
                  </a:cubicBezTo>
                  <a:cubicBezTo>
                    <a:pt x="253316" y="278651"/>
                    <a:pt x="247760" y="272754"/>
                    <a:pt x="241022" y="272754"/>
                  </a:cubicBezTo>
                  <a:close/>
                  <a:moveTo>
                    <a:pt x="290551" y="272636"/>
                  </a:moveTo>
                  <a:cubicBezTo>
                    <a:pt x="283813" y="272636"/>
                    <a:pt x="278258" y="278651"/>
                    <a:pt x="278258" y="286198"/>
                  </a:cubicBezTo>
                  <a:cubicBezTo>
                    <a:pt x="278258" y="293745"/>
                    <a:pt x="283931" y="299641"/>
                    <a:pt x="290551" y="299641"/>
                  </a:cubicBezTo>
                  <a:cubicBezTo>
                    <a:pt x="297289" y="299641"/>
                    <a:pt x="302844" y="293745"/>
                    <a:pt x="302844" y="286198"/>
                  </a:cubicBezTo>
                  <a:cubicBezTo>
                    <a:pt x="302844" y="278651"/>
                    <a:pt x="297289" y="272636"/>
                    <a:pt x="290551" y="272636"/>
                  </a:cubicBezTo>
                  <a:close/>
                  <a:moveTo>
                    <a:pt x="92674" y="272636"/>
                  </a:moveTo>
                  <a:cubicBezTo>
                    <a:pt x="85936" y="272636"/>
                    <a:pt x="80381" y="278651"/>
                    <a:pt x="80381" y="286198"/>
                  </a:cubicBezTo>
                  <a:cubicBezTo>
                    <a:pt x="80381" y="293745"/>
                    <a:pt x="85936" y="299759"/>
                    <a:pt x="92674" y="299759"/>
                  </a:cubicBezTo>
                  <a:cubicBezTo>
                    <a:pt x="99412" y="299759"/>
                    <a:pt x="105086" y="293745"/>
                    <a:pt x="105086" y="286198"/>
                  </a:cubicBezTo>
                  <a:cubicBezTo>
                    <a:pt x="105086" y="278651"/>
                    <a:pt x="99412" y="272636"/>
                    <a:pt x="92674" y="272636"/>
                  </a:cubicBezTo>
                  <a:close/>
                  <a:moveTo>
                    <a:pt x="142202" y="272519"/>
                  </a:moveTo>
                  <a:cubicBezTo>
                    <a:pt x="137356" y="272519"/>
                    <a:pt x="133219" y="275231"/>
                    <a:pt x="130618" y="279830"/>
                  </a:cubicBezTo>
                  <a:lnTo>
                    <a:pt x="130736" y="280066"/>
                  </a:lnTo>
                  <a:lnTo>
                    <a:pt x="153550" y="280066"/>
                  </a:lnTo>
                  <a:lnTo>
                    <a:pt x="153668" y="279830"/>
                  </a:lnTo>
                  <a:cubicBezTo>
                    <a:pt x="151304" y="275467"/>
                    <a:pt x="147049" y="272519"/>
                    <a:pt x="142202" y="272519"/>
                  </a:cubicBezTo>
                  <a:close/>
                  <a:moveTo>
                    <a:pt x="622356" y="269688"/>
                  </a:moveTo>
                  <a:cubicBezTo>
                    <a:pt x="617982" y="269688"/>
                    <a:pt x="614554" y="271103"/>
                    <a:pt x="611954" y="273816"/>
                  </a:cubicBezTo>
                  <a:cubicBezTo>
                    <a:pt x="609235" y="276528"/>
                    <a:pt x="607935" y="280301"/>
                    <a:pt x="607935" y="285018"/>
                  </a:cubicBezTo>
                  <a:lnTo>
                    <a:pt x="607935" y="287613"/>
                  </a:lnTo>
                  <a:cubicBezTo>
                    <a:pt x="607935" y="292448"/>
                    <a:pt x="609235" y="296221"/>
                    <a:pt x="611954" y="299051"/>
                  </a:cubicBezTo>
                  <a:cubicBezTo>
                    <a:pt x="614672" y="301881"/>
                    <a:pt x="618100" y="303296"/>
                    <a:pt x="622356" y="303296"/>
                  </a:cubicBezTo>
                  <a:cubicBezTo>
                    <a:pt x="626611" y="303296"/>
                    <a:pt x="629921" y="301763"/>
                    <a:pt x="632403" y="298815"/>
                  </a:cubicBezTo>
                  <a:cubicBezTo>
                    <a:pt x="634767" y="295867"/>
                    <a:pt x="635949" y="291740"/>
                    <a:pt x="635949" y="286551"/>
                  </a:cubicBezTo>
                  <a:cubicBezTo>
                    <a:pt x="635949" y="281363"/>
                    <a:pt x="634767" y="277235"/>
                    <a:pt x="632403" y="274169"/>
                  </a:cubicBezTo>
                  <a:cubicBezTo>
                    <a:pt x="630039" y="271103"/>
                    <a:pt x="626729" y="269688"/>
                    <a:pt x="622356" y="269688"/>
                  </a:cubicBezTo>
                  <a:close/>
                  <a:moveTo>
                    <a:pt x="487955" y="269335"/>
                  </a:moveTo>
                  <a:cubicBezTo>
                    <a:pt x="483463" y="269335"/>
                    <a:pt x="480035" y="270868"/>
                    <a:pt x="477553" y="274051"/>
                  </a:cubicBezTo>
                  <a:cubicBezTo>
                    <a:pt x="475070" y="277117"/>
                    <a:pt x="473888" y="281245"/>
                    <a:pt x="473888" y="286433"/>
                  </a:cubicBezTo>
                  <a:cubicBezTo>
                    <a:pt x="473888" y="291622"/>
                    <a:pt x="475070" y="295749"/>
                    <a:pt x="477553" y="298815"/>
                  </a:cubicBezTo>
                  <a:cubicBezTo>
                    <a:pt x="480035" y="301881"/>
                    <a:pt x="483463" y="303414"/>
                    <a:pt x="487955" y="303532"/>
                  </a:cubicBezTo>
                  <a:cubicBezTo>
                    <a:pt x="492447" y="303532"/>
                    <a:pt x="495875" y="301999"/>
                    <a:pt x="498475" y="298815"/>
                  </a:cubicBezTo>
                  <a:cubicBezTo>
                    <a:pt x="501076" y="295631"/>
                    <a:pt x="502258" y="291504"/>
                    <a:pt x="502258" y="286315"/>
                  </a:cubicBezTo>
                  <a:cubicBezTo>
                    <a:pt x="502258" y="281245"/>
                    <a:pt x="500957" y="277117"/>
                    <a:pt x="498475" y="274051"/>
                  </a:cubicBezTo>
                  <a:cubicBezTo>
                    <a:pt x="495993" y="270986"/>
                    <a:pt x="492447" y="269335"/>
                    <a:pt x="487955" y="269335"/>
                  </a:cubicBezTo>
                  <a:close/>
                  <a:moveTo>
                    <a:pt x="749191" y="263910"/>
                  </a:moveTo>
                  <a:lnTo>
                    <a:pt x="758175" y="263910"/>
                  </a:lnTo>
                  <a:lnTo>
                    <a:pt x="772478" y="298461"/>
                  </a:lnTo>
                  <a:lnTo>
                    <a:pt x="772832" y="298461"/>
                  </a:lnTo>
                  <a:lnTo>
                    <a:pt x="786662" y="263910"/>
                  </a:lnTo>
                  <a:lnTo>
                    <a:pt x="795055" y="263910"/>
                  </a:lnTo>
                  <a:lnTo>
                    <a:pt x="769168" y="326055"/>
                  </a:lnTo>
                  <a:lnTo>
                    <a:pt x="760775" y="326055"/>
                  </a:lnTo>
                  <a:lnTo>
                    <a:pt x="768104" y="308721"/>
                  </a:lnTo>
                  <a:close/>
                  <a:moveTo>
                    <a:pt x="340670" y="262849"/>
                  </a:moveTo>
                  <a:cubicBezTo>
                    <a:pt x="347290" y="262849"/>
                    <a:pt x="353200" y="265561"/>
                    <a:pt x="357574" y="269924"/>
                  </a:cubicBezTo>
                  <a:lnTo>
                    <a:pt x="350009" y="277000"/>
                  </a:lnTo>
                  <a:cubicBezTo>
                    <a:pt x="347644" y="274405"/>
                    <a:pt x="344335" y="272872"/>
                    <a:pt x="340670" y="272872"/>
                  </a:cubicBezTo>
                  <a:cubicBezTo>
                    <a:pt x="333460" y="272872"/>
                    <a:pt x="327668" y="279004"/>
                    <a:pt x="327668" y="286434"/>
                  </a:cubicBezTo>
                  <a:cubicBezTo>
                    <a:pt x="327668" y="293863"/>
                    <a:pt x="333341" y="299877"/>
                    <a:pt x="340670" y="299877"/>
                  </a:cubicBezTo>
                  <a:cubicBezTo>
                    <a:pt x="344335" y="299877"/>
                    <a:pt x="347763" y="298226"/>
                    <a:pt x="350245" y="295749"/>
                  </a:cubicBezTo>
                  <a:lnTo>
                    <a:pt x="357574" y="302707"/>
                  </a:lnTo>
                  <a:cubicBezTo>
                    <a:pt x="353318" y="307070"/>
                    <a:pt x="347290" y="309782"/>
                    <a:pt x="340670" y="309782"/>
                  </a:cubicBezTo>
                  <a:cubicBezTo>
                    <a:pt x="327549" y="309782"/>
                    <a:pt x="317029" y="299287"/>
                    <a:pt x="317029" y="286316"/>
                  </a:cubicBezTo>
                  <a:cubicBezTo>
                    <a:pt x="317029" y="273344"/>
                    <a:pt x="327549" y="262849"/>
                    <a:pt x="340670" y="262849"/>
                  </a:cubicBezTo>
                  <a:close/>
                  <a:moveTo>
                    <a:pt x="193858" y="262849"/>
                  </a:moveTo>
                  <a:cubicBezTo>
                    <a:pt x="212890" y="262849"/>
                    <a:pt x="213362" y="280184"/>
                    <a:pt x="213362" y="285490"/>
                  </a:cubicBezTo>
                  <a:lnTo>
                    <a:pt x="213362" y="308603"/>
                  </a:lnTo>
                  <a:lnTo>
                    <a:pt x="202724" y="308603"/>
                  </a:lnTo>
                  <a:lnTo>
                    <a:pt x="202724" y="286316"/>
                  </a:lnTo>
                  <a:cubicBezTo>
                    <a:pt x="202724" y="281009"/>
                    <a:pt x="202606" y="272755"/>
                    <a:pt x="191613" y="272755"/>
                  </a:cubicBezTo>
                  <a:cubicBezTo>
                    <a:pt x="185348" y="272637"/>
                    <a:pt x="180147" y="278651"/>
                    <a:pt x="180147" y="286198"/>
                  </a:cubicBezTo>
                  <a:lnTo>
                    <a:pt x="180147" y="308485"/>
                  </a:lnTo>
                  <a:lnTo>
                    <a:pt x="169508" y="308485"/>
                  </a:lnTo>
                  <a:lnTo>
                    <a:pt x="169508" y="264028"/>
                  </a:lnTo>
                  <a:lnTo>
                    <a:pt x="180147" y="264028"/>
                  </a:lnTo>
                  <a:lnTo>
                    <a:pt x="180147" y="269453"/>
                  </a:lnTo>
                  <a:lnTo>
                    <a:pt x="180383" y="269571"/>
                  </a:lnTo>
                  <a:cubicBezTo>
                    <a:pt x="184047" y="265090"/>
                    <a:pt x="188894" y="262849"/>
                    <a:pt x="193858" y="262849"/>
                  </a:cubicBezTo>
                  <a:close/>
                  <a:moveTo>
                    <a:pt x="672120" y="262731"/>
                  </a:moveTo>
                  <a:cubicBezTo>
                    <a:pt x="677558" y="262731"/>
                    <a:pt x="681813" y="264146"/>
                    <a:pt x="685005" y="267094"/>
                  </a:cubicBezTo>
                  <a:cubicBezTo>
                    <a:pt x="688314" y="269924"/>
                    <a:pt x="689851" y="274169"/>
                    <a:pt x="689851" y="279830"/>
                  </a:cubicBezTo>
                  <a:lnTo>
                    <a:pt x="689851" y="299995"/>
                  </a:lnTo>
                  <a:cubicBezTo>
                    <a:pt x="689851" y="302353"/>
                    <a:pt x="691033" y="303532"/>
                    <a:pt x="693279" y="303532"/>
                  </a:cubicBezTo>
                  <a:cubicBezTo>
                    <a:pt x="694698" y="303532"/>
                    <a:pt x="695998" y="303178"/>
                    <a:pt x="697180" y="302471"/>
                  </a:cubicBezTo>
                  <a:lnTo>
                    <a:pt x="697180" y="307070"/>
                  </a:lnTo>
                  <a:cubicBezTo>
                    <a:pt x="695407" y="308839"/>
                    <a:pt x="693279" y="309782"/>
                    <a:pt x="690679" y="309782"/>
                  </a:cubicBezTo>
                  <a:cubicBezTo>
                    <a:pt x="688078" y="309782"/>
                    <a:pt x="686069" y="308957"/>
                    <a:pt x="684532" y="307424"/>
                  </a:cubicBezTo>
                  <a:cubicBezTo>
                    <a:pt x="682995" y="305773"/>
                    <a:pt x="682168" y="303650"/>
                    <a:pt x="681813" y="300938"/>
                  </a:cubicBezTo>
                  <a:cubicBezTo>
                    <a:pt x="680631" y="303650"/>
                    <a:pt x="678503" y="305773"/>
                    <a:pt x="675430" y="307542"/>
                  </a:cubicBezTo>
                  <a:cubicBezTo>
                    <a:pt x="672475" y="309193"/>
                    <a:pt x="668929" y="310136"/>
                    <a:pt x="665028" y="310136"/>
                  </a:cubicBezTo>
                  <a:cubicBezTo>
                    <a:pt x="661127" y="310136"/>
                    <a:pt x="657817" y="309075"/>
                    <a:pt x="655217" y="306834"/>
                  </a:cubicBezTo>
                  <a:cubicBezTo>
                    <a:pt x="652616" y="304594"/>
                    <a:pt x="651316" y="301528"/>
                    <a:pt x="651316" y="297636"/>
                  </a:cubicBezTo>
                  <a:cubicBezTo>
                    <a:pt x="651316" y="293745"/>
                    <a:pt x="652853" y="290679"/>
                    <a:pt x="655926" y="288556"/>
                  </a:cubicBezTo>
                  <a:cubicBezTo>
                    <a:pt x="658999" y="286433"/>
                    <a:pt x="663491" y="284783"/>
                    <a:pt x="669402" y="283603"/>
                  </a:cubicBezTo>
                  <a:lnTo>
                    <a:pt x="681577" y="281127"/>
                  </a:lnTo>
                  <a:lnTo>
                    <a:pt x="681577" y="279358"/>
                  </a:lnTo>
                  <a:cubicBezTo>
                    <a:pt x="681577" y="276292"/>
                    <a:pt x="680749" y="273816"/>
                    <a:pt x="678976" y="272047"/>
                  </a:cubicBezTo>
                  <a:cubicBezTo>
                    <a:pt x="677203" y="270278"/>
                    <a:pt x="674839" y="269335"/>
                    <a:pt x="671647" y="269335"/>
                  </a:cubicBezTo>
                  <a:cubicBezTo>
                    <a:pt x="665619" y="269335"/>
                    <a:pt x="661836" y="272401"/>
                    <a:pt x="660300" y="278415"/>
                  </a:cubicBezTo>
                  <a:lnTo>
                    <a:pt x="652616" y="277353"/>
                  </a:lnTo>
                  <a:cubicBezTo>
                    <a:pt x="653562" y="272990"/>
                    <a:pt x="655571" y="269453"/>
                    <a:pt x="658999" y="266740"/>
                  </a:cubicBezTo>
                  <a:cubicBezTo>
                    <a:pt x="662309" y="264028"/>
                    <a:pt x="666683" y="262731"/>
                    <a:pt x="672120" y="262731"/>
                  </a:cubicBezTo>
                  <a:close/>
                  <a:moveTo>
                    <a:pt x="624129" y="262731"/>
                  </a:moveTo>
                  <a:cubicBezTo>
                    <a:pt x="630630" y="262731"/>
                    <a:pt x="635713" y="264972"/>
                    <a:pt x="639259" y="269453"/>
                  </a:cubicBezTo>
                  <a:cubicBezTo>
                    <a:pt x="642924" y="273934"/>
                    <a:pt x="644697" y="279594"/>
                    <a:pt x="644697" y="286551"/>
                  </a:cubicBezTo>
                  <a:cubicBezTo>
                    <a:pt x="644697" y="293391"/>
                    <a:pt x="642924" y="299051"/>
                    <a:pt x="639259" y="303532"/>
                  </a:cubicBezTo>
                  <a:cubicBezTo>
                    <a:pt x="635595" y="307895"/>
                    <a:pt x="630630" y="310136"/>
                    <a:pt x="624129" y="310254"/>
                  </a:cubicBezTo>
                  <a:cubicBezTo>
                    <a:pt x="620228" y="310254"/>
                    <a:pt x="616800" y="309193"/>
                    <a:pt x="613845" y="307188"/>
                  </a:cubicBezTo>
                  <a:cubicBezTo>
                    <a:pt x="610890" y="305183"/>
                    <a:pt x="608998" y="302707"/>
                    <a:pt x="607935" y="299641"/>
                  </a:cubicBezTo>
                  <a:lnTo>
                    <a:pt x="607935" y="326055"/>
                  </a:lnTo>
                  <a:lnTo>
                    <a:pt x="599542" y="326055"/>
                  </a:lnTo>
                  <a:lnTo>
                    <a:pt x="599542" y="263910"/>
                  </a:lnTo>
                  <a:lnTo>
                    <a:pt x="608053" y="263910"/>
                  </a:lnTo>
                  <a:lnTo>
                    <a:pt x="608053" y="273344"/>
                  </a:lnTo>
                  <a:cubicBezTo>
                    <a:pt x="609117" y="270278"/>
                    <a:pt x="611008" y="267802"/>
                    <a:pt x="613845" y="265797"/>
                  </a:cubicBezTo>
                  <a:cubicBezTo>
                    <a:pt x="616682" y="263792"/>
                    <a:pt x="620110" y="262731"/>
                    <a:pt x="624129" y="262731"/>
                  </a:cubicBezTo>
                  <a:close/>
                  <a:moveTo>
                    <a:pt x="437244" y="262731"/>
                  </a:moveTo>
                  <a:cubicBezTo>
                    <a:pt x="443746" y="262731"/>
                    <a:pt x="448947" y="264618"/>
                    <a:pt x="452611" y="268273"/>
                  </a:cubicBezTo>
                  <a:cubicBezTo>
                    <a:pt x="456276" y="272047"/>
                    <a:pt x="458403" y="276646"/>
                    <a:pt x="458876" y="282424"/>
                  </a:cubicBezTo>
                  <a:lnTo>
                    <a:pt x="451429" y="282896"/>
                  </a:lnTo>
                  <a:cubicBezTo>
                    <a:pt x="451075" y="278886"/>
                    <a:pt x="449774" y="275585"/>
                    <a:pt x="447292" y="273226"/>
                  </a:cubicBezTo>
                  <a:cubicBezTo>
                    <a:pt x="444928" y="270868"/>
                    <a:pt x="441618" y="269688"/>
                    <a:pt x="437481" y="269688"/>
                  </a:cubicBezTo>
                  <a:cubicBezTo>
                    <a:pt x="433344" y="269688"/>
                    <a:pt x="429916" y="271221"/>
                    <a:pt x="427315" y="274287"/>
                  </a:cubicBezTo>
                  <a:cubicBezTo>
                    <a:pt x="424715" y="277353"/>
                    <a:pt x="423414" y="281481"/>
                    <a:pt x="423414" y="286551"/>
                  </a:cubicBezTo>
                  <a:cubicBezTo>
                    <a:pt x="423414" y="291740"/>
                    <a:pt x="424715" y="295749"/>
                    <a:pt x="427315" y="298815"/>
                  </a:cubicBezTo>
                  <a:cubicBezTo>
                    <a:pt x="429916" y="301881"/>
                    <a:pt x="433344" y="303296"/>
                    <a:pt x="437481" y="303414"/>
                  </a:cubicBezTo>
                  <a:cubicBezTo>
                    <a:pt x="441618" y="303414"/>
                    <a:pt x="444928" y="302235"/>
                    <a:pt x="447292" y="299759"/>
                  </a:cubicBezTo>
                  <a:cubicBezTo>
                    <a:pt x="449656" y="297282"/>
                    <a:pt x="451075" y="293981"/>
                    <a:pt x="451429" y="289853"/>
                  </a:cubicBezTo>
                  <a:lnTo>
                    <a:pt x="458876" y="290561"/>
                  </a:lnTo>
                  <a:cubicBezTo>
                    <a:pt x="458403" y="296339"/>
                    <a:pt x="456276" y="301056"/>
                    <a:pt x="452611" y="304711"/>
                  </a:cubicBezTo>
                  <a:cubicBezTo>
                    <a:pt x="448947" y="308367"/>
                    <a:pt x="443864" y="310254"/>
                    <a:pt x="437244" y="310254"/>
                  </a:cubicBezTo>
                  <a:cubicBezTo>
                    <a:pt x="430625" y="310254"/>
                    <a:pt x="425306" y="308131"/>
                    <a:pt x="420932" y="303768"/>
                  </a:cubicBezTo>
                  <a:cubicBezTo>
                    <a:pt x="416795" y="299287"/>
                    <a:pt x="414667" y="293509"/>
                    <a:pt x="414667" y="286433"/>
                  </a:cubicBezTo>
                  <a:cubicBezTo>
                    <a:pt x="414667" y="279240"/>
                    <a:pt x="416795" y="273462"/>
                    <a:pt x="421050" y="269217"/>
                  </a:cubicBezTo>
                  <a:cubicBezTo>
                    <a:pt x="425306" y="264854"/>
                    <a:pt x="430743" y="262731"/>
                    <a:pt x="437244" y="262731"/>
                  </a:cubicBezTo>
                  <a:close/>
                  <a:moveTo>
                    <a:pt x="288305" y="262731"/>
                  </a:moveTo>
                  <a:cubicBezTo>
                    <a:pt x="293624" y="262731"/>
                    <a:pt x="298353" y="264972"/>
                    <a:pt x="302135" y="268863"/>
                  </a:cubicBezTo>
                  <a:lnTo>
                    <a:pt x="302372" y="268745"/>
                  </a:lnTo>
                  <a:lnTo>
                    <a:pt x="302372" y="264028"/>
                  </a:lnTo>
                  <a:lnTo>
                    <a:pt x="313010" y="264028"/>
                  </a:lnTo>
                  <a:lnTo>
                    <a:pt x="313010" y="308485"/>
                  </a:lnTo>
                  <a:lnTo>
                    <a:pt x="302372" y="308485"/>
                  </a:lnTo>
                  <a:lnTo>
                    <a:pt x="302372" y="303886"/>
                  </a:lnTo>
                  <a:lnTo>
                    <a:pt x="302135" y="303650"/>
                  </a:lnTo>
                  <a:cubicBezTo>
                    <a:pt x="298471" y="307306"/>
                    <a:pt x="293624" y="309664"/>
                    <a:pt x="288305" y="309664"/>
                  </a:cubicBezTo>
                  <a:cubicBezTo>
                    <a:pt x="276839" y="309664"/>
                    <a:pt x="267619" y="299169"/>
                    <a:pt x="267619" y="286198"/>
                  </a:cubicBezTo>
                  <a:cubicBezTo>
                    <a:pt x="267619" y="273226"/>
                    <a:pt x="276839" y="262731"/>
                    <a:pt x="288305" y="262731"/>
                  </a:cubicBezTo>
                  <a:close/>
                  <a:moveTo>
                    <a:pt x="243386" y="262731"/>
                  </a:moveTo>
                  <a:cubicBezTo>
                    <a:pt x="254852" y="262731"/>
                    <a:pt x="264072" y="273226"/>
                    <a:pt x="264072" y="286198"/>
                  </a:cubicBezTo>
                  <a:cubicBezTo>
                    <a:pt x="263954" y="299287"/>
                    <a:pt x="254734" y="309664"/>
                    <a:pt x="243386" y="309664"/>
                  </a:cubicBezTo>
                  <a:cubicBezTo>
                    <a:pt x="237949" y="309664"/>
                    <a:pt x="233339" y="307424"/>
                    <a:pt x="229438" y="303532"/>
                  </a:cubicBezTo>
                  <a:lnTo>
                    <a:pt x="229202" y="303650"/>
                  </a:lnTo>
                  <a:lnTo>
                    <a:pt x="229202" y="326055"/>
                  </a:lnTo>
                  <a:lnTo>
                    <a:pt x="218563" y="326055"/>
                  </a:lnTo>
                  <a:lnTo>
                    <a:pt x="218563" y="263910"/>
                  </a:lnTo>
                  <a:lnTo>
                    <a:pt x="229202" y="263910"/>
                  </a:lnTo>
                  <a:lnTo>
                    <a:pt x="229202" y="268627"/>
                  </a:lnTo>
                  <a:lnTo>
                    <a:pt x="229438" y="268745"/>
                  </a:lnTo>
                  <a:cubicBezTo>
                    <a:pt x="233221" y="265089"/>
                    <a:pt x="237949" y="262731"/>
                    <a:pt x="243386" y="262731"/>
                  </a:cubicBezTo>
                  <a:close/>
                  <a:moveTo>
                    <a:pt x="142084" y="262731"/>
                  </a:moveTo>
                  <a:cubicBezTo>
                    <a:pt x="154850" y="262731"/>
                    <a:pt x="164898" y="273226"/>
                    <a:pt x="164898" y="286198"/>
                  </a:cubicBezTo>
                  <a:cubicBezTo>
                    <a:pt x="164898" y="288320"/>
                    <a:pt x="164661" y="288910"/>
                    <a:pt x="164661" y="288910"/>
                  </a:cubicBezTo>
                  <a:lnTo>
                    <a:pt x="129672" y="288910"/>
                  </a:lnTo>
                  <a:cubicBezTo>
                    <a:pt x="129672" y="293863"/>
                    <a:pt x="135464" y="299641"/>
                    <a:pt x="142202" y="299641"/>
                  </a:cubicBezTo>
                  <a:cubicBezTo>
                    <a:pt x="146221" y="299641"/>
                    <a:pt x="149649" y="297872"/>
                    <a:pt x="152250" y="295278"/>
                  </a:cubicBezTo>
                  <a:lnTo>
                    <a:pt x="159697" y="302589"/>
                  </a:lnTo>
                  <a:cubicBezTo>
                    <a:pt x="155441" y="306952"/>
                    <a:pt x="149413" y="309664"/>
                    <a:pt x="142793" y="309664"/>
                  </a:cubicBezTo>
                  <a:cubicBezTo>
                    <a:pt x="129672" y="309664"/>
                    <a:pt x="119152" y="299169"/>
                    <a:pt x="119152" y="286198"/>
                  </a:cubicBezTo>
                  <a:cubicBezTo>
                    <a:pt x="119152" y="273226"/>
                    <a:pt x="129318" y="262731"/>
                    <a:pt x="142084" y="262731"/>
                  </a:cubicBezTo>
                  <a:close/>
                  <a:moveTo>
                    <a:pt x="90310" y="262731"/>
                  </a:moveTo>
                  <a:cubicBezTo>
                    <a:pt x="95629" y="262731"/>
                    <a:pt x="100358" y="264972"/>
                    <a:pt x="104140" y="268863"/>
                  </a:cubicBezTo>
                  <a:lnTo>
                    <a:pt x="104377" y="268745"/>
                  </a:lnTo>
                  <a:lnTo>
                    <a:pt x="104377" y="264028"/>
                  </a:lnTo>
                  <a:lnTo>
                    <a:pt x="115015" y="264028"/>
                  </a:lnTo>
                  <a:lnTo>
                    <a:pt x="115015" y="304240"/>
                  </a:lnTo>
                  <a:cubicBezTo>
                    <a:pt x="115015" y="316975"/>
                    <a:pt x="105559" y="327235"/>
                    <a:pt x="92792" y="327235"/>
                  </a:cubicBezTo>
                  <a:cubicBezTo>
                    <a:pt x="84163" y="327235"/>
                    <a:pt x="76835" y="322636"/>
                    <a:pt x="72816" y="315678"/>
                  </a:cubicBezTo>
                  <a:lnTo>
                    <a:pt x="81799" y="310490"/>
                  </a:lnTo>
                  <a:cubicBezTo>
                    <a:pt x="83809" y="314499"/>
                    <a:pt x="87828" y="317211"/>
                    <a:pt x="92320" y="317211"/>
                  </a:cubicBezTo>
                  <a:cubicBezTo>
                    <a:pt x="98939" y="317211"/>
                    <a:pt x="104377" y="311433"/>
                    <a:pt x="104377" y="304240"/>
                  </a:cubicBezTo>
                  <a:lnTo>
                    <a:pt x="104377" y="303768"/>
                  </a:lnTo>
                  <a:lnTo>
                    <a:pt x="104140" y="303650"/>
                  </a:lnTo>
                  <a:cubicBezTo>
                    <a:pt x="100476" y="307306"/>
                    <a:pt x="95629" y="309664"/>
                    <a:pt x="90310" y="309664"/>
                  </a:cubicBezTo>
                  <a:cubicBezTo>
                    <a:pt x="78844" y="309664"/>
                    <a:pt x="69624" y="299051"/>
                    <a:pt x="69624" y="286198"/>
                  </a:cubicBezTo>
                  <a:cubicBezTo>
                    <a:pt x="69624" y="273344"/>
                    <a:pt x="78844" y="262731"/>
                    <a:pt x="90310" y="262731"/>
                  </a:cubicBezTo>
                  <a:close/>
                  <a:moveTo>
                    <a:pt x="20923" y="262731"/>
                  </a:moveTo>
                  <a:cubicBezTo>
                    <a:pt x="26361" y="262731"/>
                    <a:pt x="30616" y="264146"/>
                    <a:pt x="33808" y="267094"/>
                  </a:cubicBezTo>
                  <a:cubicBezTo>
                    <a:pt x="37118" y="269924"/>
                    <a:pt x="38654" y="274169"/>
                    <a:pt x="38654" y="279830"/>
                  </a:cubicBezTo>
                  <a:lnTo>
                    <a:pt x="38654" y="299995"/>
                  </a:lnTo>
                  <a:cubicBezTo>
                    <a:pt x="38654" y="302353"/>
                    <a:pt x="39836" y="303532"/>
                    <a:pt x="42082" y="303532"/>
                  </a:cubicBezTo>
                  <a:cubicBezTo>
                    <a:pt x="43501" y="303532"/>
                    <a:pt x="44801" y="303178"/>
                    <a:pt x="45983" y="302471"/>
                  </a:cubicBezTo>
                  <a:lnTo>
                    <a:pt x="45983" y="307070"/>
                  </a:lnTo>
                  <a:cubicBezTo>
                    <a:pt x="44210" y="308839"/>
                    <a:pt x="42082" y="309782"/>
                    <a:pt x="39482" y="309782"/>
                  </a:cubicBezTo>
                  <a:cubicBezTo>
                    <a:pt x="36881" y="309782"/>
                    <a:pt x="34872" y="308957"/>
                    <a:pt x="33335" y="307424"/>
                  </a:cubicBezTo>
                  <a:cubicBezTo>
                    <a:pt x="31798" y="305773"/>
                    <a:pt x="30971" y="303650"/>
                    <a:pt x="30616" y="300938"/>
                  </a:cubicBezTo>
                  <a:cubicBezTo>
                    <a:pt x="29434" y="303650"/>
                    <a:pt x="27306" y="305773"/>
                    <a:pt x="24233" y="307542"/>
                  </a:cubicBezTo>
                  <a:cubicBezTo>
                    <a:pt x="21278" y="309193"/>
                    <a:pt x="17732" y="310136"/>
                    <a:pt x="13831" y="310136"/>
                  </a:cubicBezTo>
                  <a:cubicBezTo>
                    <a:pt x="9930" y="310136"/>
                    <a:pt x="6620" y="309075"/>
                    <a:pt x="4020" y="306834"/>
                  </a:cubicBezTo>
                  <a:cubicBezTo>
                    <a:pt x="1419" y="304594"/>
                    <a:pt x="119" y="301528"/>
                    <a:pt x="119" y="297636"/>
                  </a:cubicBezTo>
                  <a:cubicBezTo>
                    <a:pt x="119" y="293745"/>
                    <a:pt x="1656" y="290679"/>
                    <a:pt x="4729" y="288556"/>
                  </a:cubicBezTo>
                  <a:cubicBezTo>
                    <a:pt x="7802" y="286433"/>
                    <a:pt x="12294" y="284783"/>
                    <a:pt x="18205" y="283603"/>
                  </a:cubicBezTo>
                  <a:lnTo>
                    <a:pt x="30380" y="281127"/>
                  </a:lnTo>
                  <a:lnTo>
                    <a:pt x="30380" y="279358"/>
                  </a:lnTo>
                  <a:cubicBezTo>
                    <a:pt x="30380" y="276292"/>
                    <a:pt x="29552" y="273816"/>
                    <a:pt x="27779" y="272047"/>
                  </a:cubicBezTo>
                  <a:cubicBezTo>
                    <a:pt x="26006" y="270278"/>
                    <a:pt x="23642" y="269335"/>
                    <a:pt x="20450" y="269335"/>
                  </a:cubicBezTo>
                  <a:cubicBezTo>
                    <a:pt x="14422" y="269335"/>
                    <a:pt x="10639" y="272401"/>
                    <a:pt x="9103" y="278415"/>
                  </a:cubicBezTo>
                  <a:lnTo>
                    <a:pt x="1419" y="277353"/>
                  </a:lnTo>
                  <a:cubicBezTo>
                    <a:pt x="2365" y="272990"/>
                    <a:pt x="4374" y="269453"/>
                    <a:pt x="7802" y="266740"/>
                  </a:cubicBezTo>
                  <a:cubicBezTo>
                    <a:pt x="11112" y="264028"/>
                    <a:pt x="15486" y="262731"/>
                    <a:pt x="20923" y="262731"/>
                  </a:cubicBezTo>
                  <a:close/>
                  <a:moveTo>
                    <a:pt x="727441" y="262613"/>
                  </a:moveTo>
                  <a:cubicBezTo>
                    <a:pt x="733115" y="262613"/>
                    <a:pt x="737252" y="264264"/>
                    <a:pt x="739852" y="267684"/>
                  </a:cubicBezTo>
                  <a:cubicBezTo>
                    <a:pt x="742571" y="270986"/>
                    <a:pt x="743871" y="275467"/>
                    <a:pt x="743871" y="281009"/>
                  </a:cubicBezTo>
                  <a:lnTo>
                    <a:pt x="743871" y="308839"/>
                  </a:lnTo>
                  <a:lnTo>
                    <a:pt x="735361" y="308839"/>
                  </a:lnTo>
                  <a:lnTo>
                    <a:pt x="735361" y="281716"/>
                  </a:lnTo>
                  <a:cubicBezTo>
                    <a:pt x="735361" y="277825"/>
                    <a:pt x="734415" y="274877"/>
                    <a:pt x="732642" y="272754"/>
                  </a:cubicBezTo>
                  <a:cubicBezTo>
                    <a:pt x="730869" y="270632"/>
                    <a:pt x="728268" y="269570"/>
                    <a:pt x="724722" y="269570"/>
                  </a:cubicBezTo>
                  <a:cubicBezTo>
                    <a:pt x="721176" y="269570"/>
                    <a:pt x="718339" y="270750"/>
                    <a:pt x="715975" y="273226"/>
                  </a:cubicBezTo>
                  <a:cubicBezTo>
                    <a:pt x="713729" y="275702"/>
                    <a:pt x="712547" y="279004"/>
                    <a:pt x="712547" y="283014"/>
                  </a:cubicBezTo>
                  <a:lnTo>
                    <a:pt x="712547" y="308839"/>
                  </a:lnTo>
                  <a:lnTo>
                    <a:pt x="704036" y="308839"/>
                  </a:lnTo>
                  <a:lnTo>
                    <a:pt x="704036" y="263910"/>
                  </a:lnTo>
                  <a:lnTo>
                    <a:pt x="712547" y="263910"/>
                  </a:lnTo>
                  <a:lnTo>
                    <a:pt x="712547" y="271929"/>
                  </a:lnTo>
                  <a:cubicBezTo>
                    <a:pt x="713611" y="269217"/>
                    <a:pt x="715502" y="266976"/>
                    <a:pt x="718221" y="265207"/>
                  </a:cubicBezTo>
                  <a:cubicBezTo>
                    <a:pt x="720939" y="263556"/>
                    <a:pt x="724013" y="262613"/>
                    <a:pt x="727441" y="262613"/>
                  </a:cubicBezTo>
                  <a:close/>
                  <a:moveTo>
                    <a:pt x="488073" y="262613"/>
                  </a:moveTo>
                  <a:cubicBezTo>
                    <a:pt x="494693" y="262613"/>
                    <a:pt x="500130" y="264854"/>
                    <a:pt x="504504" y="269335"/>
                  </a:cubicBezTo>
                  <a:cubicBezTo>
                    <a:pt x="508877" y="273816"/>
                    <a:pt x="511005" y="279476"/>
                    <a:pt x="511005" y="286433"/>
                  </a:cubicBezTo>
                  <a:cubicBezTo>
                    <a:pt x="511005" y="293273"/>
                    <a:pt x="508877" y="298933"/>
                    <a:pt x="504504" y="303414"/>
                  </a:cubicBezTo>
                  <a:cubicBezTo>
                    <a:pt x="500130" y="307777"/>
                    <a:pt x="494693" y="310018"/>
                    <a:pt x="487955" y="310018"/>
                  </a:cubicBezTo>
                  <a:cubicBezTo>
                    <a:pt x="481217" y="310018"/>
                    <a:pt x="475780" y="307777"/>
                    <a:pt x="471524" y="303414"/>
                  </a:cubicBezTo>
                  <a:cubicBezTo>
                    <a:pt x="467269" y="299051"/>
                    <a:pt x="465141" y="293273"/>
                    <a:pt x="465141" y="286315"/>
                  </a:cubicBezTo>
                  <a:cubicBezTo>
                    <a:pt x="465141" y="279358"/>
                    <a:pt x="467269" y="273698"/>
                    <a:pt x="471642" y="269335"/>
                  </a:cubicBezTo>
                  <a:cubicBezTo>
                    <a:pt x="476016" y="264854"/>
                    <a:pt x="481453" y="262613"/>
                    <a:pt x="488073" y="262613"/>
                  </a:cubicBezTo>
                  <a:close/>
                  <a:moveTo>
                    <a:pt x="542448" y="262495"/>
                  </a:moveTo>
                  <a:cubicBezTo>
                    <a:pt x="550013" y="262495"/>
                    <a:pt x="554978" y="265797"/>
                    <a:pt x="557105" y="272283"/>
                  </a:cubicBezTo>
                  <a:cubicBezTo>
                    <a:pt x="558287" y="269452"/>
                    <a:pt x="560297" y="267094"/>
                    <a:pt x="563016" y="265207"/>
                  </a:cubicBezTo>
                  <a:cubicBezTo>
                    <a:pt x="565734" y="263438"/>
                    <a:pt x="568808" y="262495"/>
                    <a:pt x="572236" y="262495"/>
                  </a:cubicBezTo>
                  <a:cubicBezTo>
                    <a:pt x="577791" y="262495"/>
                    <a:pt x="581810" y="264146"/>
                    <a:pt x="584293" y="267566"/>
                  </a:cubicBezTo>
                  <a:cubicBezTo>
                    <a:pt x="587011" y="270985"/>
                    <a:pt x="588312" y="275466"/>
                    <a:pt x="588312" y="280891"/>
                  </a:cubicBezTo>
                  <a:lnTo>
                    <a:pt x="588312" y="308721"/>
                  </a:lnTo>
                  <a:lnTo>
                    <a:pt x="579801" y="308721"/>
                  </a:lnTo>
                  <a:lnTo>
                    <a:pt x="579801" y="281598"/>
                  </a:lnTo>
                  <a:cubicBezTo>
                    <a:pt x="579801" y="273462"/>
                    <a:pt x="576491" y="269335"/>
                    <a:pt x="569753" y="269452"/>
                  </a:cubicBezTo>
                  <a:cubicBezTo>
                    <a:pt x="566444" y="269452"/>
                    <a:pt x="563725" y="270632"/>
                    <a:pt x="561479" y="273108"/>
                  </a:cubicBezTo>
                  <a:cubicBezTo>
                    <a:pt x="559233" y="275584"/>
                    <a:pt x="558169" y="278886"/>
                    <a:pt x="558169" y="282896"/>
                  </a:cubicBezTo>
                  <a:lnTo>
                    <a:pt x="558169" y="308721"/>
                  </a:lnTo>
                  <a:lnTo>
                    <a:pt x="549658" y="308721"/>
                  </a:lnTo>
                  <a:lnTo>
                    <a:pt x="549658" y="281598"/>
                  </a:lnTo>
                  <a:cubicBezTo>
                    <a:pt x="549658" y="273462"/>
                    <a:pt x="546349" y="269335"/>
                    <a:pt x="539611" y="269452"/>
                  </a:cubicBezTo>
                  <a:cubicBezTo>
                    <a:pt x="536419" y="269452"/>
                    <a:pt x="533700" y="270632"/>
                    <a:pt x="531455" y="273108"/>
                  </a:cubicBezTo>
                  <a:cubicBezTo>
                    <a:pt x="529209" y="275584"/>
                    <a:pt x="528145" y="278886"/>
                    <a:pt x="528145" y="282896"/>
                  </a:cubicBezTo>
                  <a:lnTo>
                    <a:pt x="528145" y="308721"/>
                  </a:lnTo>
                  <a:lnTo>
                    <a:pt x="519634" y="308721"/>
                  </a:lnTo>
                  <a:lnTo>
                    <a:pt x="519634" y="263792"/>
                  </a:lnTo>
                  <a:lnTo>
                    <a:pt x="528145" y="263792"/>
                  </a:lnTo>
                  <a:lnTo>
                    <a:pt x="528145" y="271811"/>
                  </a:lnTo>
                  <a:cubicBezTo>
                    <a:pt x="529209" y="268981"/>
                    <a:pt x="531100" y="266740"/>
                    <a:pt x="533582" y="265089"/>
                  </a:cubicBezTo>
                  <a:cubicBezTo>
                    <a:pt x="536183" y="263438"/>
                    <a:pt x="539020" y="262613"/>
                    <a:pt x="542448" y="262495"/>
                  </a:cubicBezTo>
                  <a:close/>
                  <a:moveTo>
                    <a:pt x="368331" y="243981"/>
                  </a:moveTo>
                  <a:lnTo>
                    <a:pt x="378970" y="243981"/>
                  </a:lnTo>
                  <a:lnTo>
                    <a:pt x="378970" y="263910"/>
                  </a:lnTo>
                  <a:lnTo>
                    <a:pt x="386417" y="263910"/>
                  </a:lnTo>
                  <a:lnTo>
                    <a:pt x="386417" y="274169"/>
                  </a:lnTo>
                  <a:lnTo>
                    <a:pt x="378970" y="274169"/>
                  </a:lnTo>
                  <a:lnTo>
                    <a:pt x="378970" y="308367"/>
                  </a:lnTo>
                  <a:lnTo>
                    <a:pt x="368331" y="308367"/>
                  </a:lnTo>
                  <a:lnTo>
                    <a:pt x="368331" y="274169"/>
                  </a:lnTo>
                  <a:lnTo>
                    <a:pt x="360884" y="274169"/>
                  </a:lnTo>
                  <a:lnTo>
                    <a:pt x="360884" y="263910"/>
                  </a:lnTo>
                  <a:lnTo>
                    <a:pt x="368331" y="263910"/>
                  </a:lnTo>
                  <a:close/>
                  <a:moveTo>
                    <a:pt x="792690" y="23113"/>
                  </a:moveTo>
                  <a:lnTo>
                    <a:pt x="792690" y="93749"/>
                  </a:lnTo>
                  <a:lnTo>
                    <a:pt x="832171" y="93749"/>
                  </a:lnTo>
                  <a:cubicBezTo>
                    <a:pt x="862550" y="93749"/>
                    <a:pt x="877799" y="82074"/>
                    <a:pt x="877799" y="58490"/>
                  </a:cubicBezTo>
                  <a:cubicBezTo>
                    <a:pt x="877799" y="34905"/>
                    <a:pt x="862668" y="23113"/>
                    <a:pt x="832171" y="23113"/>
                  </a:cubicBezTo>
                  <a:close/>
                  <a:moveTo>
                    <a:pt x="23878" y="23113"/>
                  </a:moveTo>
                  <a:lnTo>
                    <a:pt x="23878" y="88914"/>
                  </a:lnTo>
                  <a:lnTo>
                    <a:pt x="70333" y="88914"/>
                  </a:lnTo>
                  <a:cubicBezTo>
                    <a:pt x="99175" y="88914"/>
                    <a:pt x="113596" y="77947"/>
                    <a:pt x="113596" y="56131"/>
                  </a:cubicBezTo>
                  <a:cubicBezTo>
                    <a:pt x="113596" y="45636"/>
                    <a:pt x="110050" y="37617"/>
                    <a:pt x="102958" y="31839"/>
                  </a:cubicBezTo>
                  <a:cubicBezTo>
                    <a:pt x="95865" y="26061"/>
                    <a:pt x="84872" y="23231"/>
                    <a:pt x="70333" y="23113"/>
                  </a:cubicBezTo>
                  <a:close/>
                  <a:moveTo>
                    <a:pt x="1003806" y="20636"/>
                  </a:moveTo>
                  <a:cubicBezTo>
                    <a:pt x="984893" y="20636"/>
                    <a:pt x="969645" y="27004"/>
                    <a:pt x="958297" y="39858"/>
                  </a:cubicBezTo>
                  <a:cubicBezTo>
                    <a:pt x="946949" y="52711"/>
                    <a:pt x="941157" y="69810"/>
                    <a:pt x="941157" y="91272"/>
                  </a:cubicBezTo>
                  <a:cubicBezTo>
                    <a:pt x="941157" y="112734"/>
                    <a:pt x="946831" y="129833"/>
                    <a:pt x="958297" y="142686"/>
                  </a:cubicBezTo>
                  <a:cubicBezTo>
                    <a:pt x="969645" y="155540"/>
                    <a:pt x="984893" y="161908"/>
                    <a:pt x="1003924" y="161908"/>
                  </a:cubicBezTo>
                  <a:cubicBezTo>
                    <a:pt x="1022956" y="161908"/>
                    <a:pt x="1038204" y="155540"/>
                    <a:pt x="1049434" y="142804"/>
                  </a:cubicBezTo>
                  <a:cubicBezTo>
                    <a:pt x="1060782" y="130069"/>
                    <a:pt x="1066456" y="112852"/>
                    <a:pt x="1066337" y="91272"/>
                  </a:cubicBezTo>
                  <a:cubicBezTo>
                    <a:pt x="1066337" y="69574"/>
                    <a:pt x="1060663" y="52476"/>
                    <a:pt x="1049316" y="39740"/>
                  </a:cubicBezTo>
                  <a:cubicBezTo>
                    <a:pt x="1037968" y="27004"/>
                    <a:pt x="1022719" y="20636"/>
                    <a:pt x="1003806" y="20636"/>
                  </a:cubicBezTo>
                  <a:close/>
                  <a:moveTo>
                    <a:pt x="1525568" y="14033"/>
                  </a:moveTo>
                  <a:lnTo>
                    <a:pt x="1525568" y="19811"/>
                  </a:lnTo>
                  <a:lnTo>
                    <a:pt x="1529587" y="19811"/>
                  </a:lnTo>
                  <a:cubicBezTo>
                    <a:pt x="1532188" y="19811"/>
                    <a:pt x="1533370" y="18986"/>
                    <a:pt x="1533488" y="16863"/>
                  </a:cubicBezTo>
                  <a:cubicBezTo>
                    <a:pt x="1533488" y="15094"/>
                    <a:pt x="1532306" y="14033"/>
                    <a:pt x="1529587" y="14033"/>
                  </a:cubicBezTo>
                  <a:close/>
                  <a:moveTo>
                    <a:pt x="1521904" y="11203"/>
                  </a:moveTo>
                  <a:lnTo>
                    <a:pt x="1530060" y="11203"/>
                  </a:lnTo>
                  <a:cubicBezTo>
                    <a:pt x="1534670" y="11203"/>
                    <a:pt x="1536916" y="13443"/>
                    <a:pt x="1536916" y="16745"/>
                  </a:cubicBezTo>
                  <a:cubicBezTo>
                    <a:pt x="1536916" y="19457"/>
                    <a:pt x="1535143" y="21108"/>
                    <a:pt x="1532897" y="21344"/>
                  </a:cubicBezTo>
                  <a:cubicBezTo>
                    <a:pt x="1535025" y="21698"/>
                    <a:pt x="1536207" y="22995"/>
                    <a:pt x="1536443" y="25000"/>
                  </a:cubicBezTo>
                  <a:cubicBezTo>
                    <a:pt x="1536443" y="27712"/>
                    <a:pt x="1536561" y="28537"/>
                    <a:pt x="1537270" y="29245"/>
                  </a:cubicBezTo>
                  <a:lnTo>
                    <a:pt x="1533488" y="29245"/>
                  </a:lnTo>
                  <a:cubicBezTo>
                    <a:pt x="1533015" y="28773"/>
                    <a:pt x="1532897" y="27476"/>
                    <a:pt x="1532660" y="25471"/>
                  </a:cubicBezTo>
                  <a:cubicBezTo>
                    <a:pt x="1532660" y="23467"/>
                    <a:pt x="1531715" y="22523"/>
                    <a:pt x="1529587" y="22523"/>
                  </a:cubicBezTo>
                  <a:lnTo>
                    <a:pt x="1525450" y="22523"/>
                  </a:lnTo>
                  <a:lnTo>
                    <a:pt x="1525450" y="29245"/>
                  </a:lnTo>
                  <a:lnTo>
                    <a:pt x="1521904" y="29245"/>
                  </a:lnTo>
                  <a:close/>
                  <a:moveTo>
                    <a:pt x="1528996" y="6132"/>
                  </a:moveTo>
                  <a:cubicBezTo>
                    <a:pt x="1521076" y="6132"/>
                    <a:pt x="1514811" y="12146"/>
                    <a:pt x="1514811" y="20519"/>
                  </a:cubicBezTo>
                  <a:cubicBezTo>
                    <a:pt x="1514811" y="28891"/>
                    <a:pt x="1521076" y="34905"/>
                    <a:pt x="1528996" y="34905"/>
                  </a:cubicBezTo>
                  <a:cubicBezTo>
                    <a:pt x="1536916" y="34905"/>
                    <a:pt x="1543181" y="28891"/>
                    <a:pt x="1543181" y="20519"/>
                  </a:cubicBezTo>
                  <a:cubicBezTo>
                    <a:pt x="1543181" y="12146"/>
                    <a:pt x="1536916" y="6132"/>
                    <a:pt x="1528996" y="6132"/>
                  </a:cubicBezTo>
                  <a:close/>
                  <a:moveTo>
                    <a:pt x="1343531" y="3302"/>
                  </a:moveTo>
                  <a:lnTo>
                    <a:pt x="1496962" y="3302"/>
                  </a:lnTo>
                  <a:lnTo>
                    <a:pt x="1496962" y="23349"/>
                  </a:lnTo>
                  <a:lnTo>
                    <a:pt x="1431712" y="23349"/>
                  </a:lnTo>
                  <a:lnTo>
                    <a:pt x="1431712" y="179242"/>
                  </a:lnTo>
                  <a:lnTo>
                    <a:pt x="1407716" y="179242"/>
                  </a:lnTo>
                  <a:lnTo>
                    <a:pt x="1407716" y="23349"/>
                  </a:lnTo>
                  <a:lnTo>
                    <a:pt x="1343531" y="23349"/>
                  </a:lnTo>
                  <a:close/>
                  <a:moveTo>
                    <a:pt x="1176032" y="3302"/>
                  </a:moveTo>
                  <a:lnTo>
                    <a:pt x="1201210" y="3302"/>
                  </a:lnTo>
                  <a:lnTo>
                    <a:pt x="1297903" y="137970"/>
                  </a:lnTo>
                  <a:lnTo>
                    <a:pt x="1297903" y="3302"/>
                  </a:lnTo>
                  <a:lnTo>
                    <a:pt x="1320599" y="3302"/>
                  </a:lnTo>
                  <a:lnTo>
                    <a:pt x="1320599" y="179242"/>
                  </a:lnTo>
                  <a:lnTo>
                    <a:pt x="1301213" y="179242"/>
                  </a:lnTo>
                  <a:lnTo>
                    <a:pt x="1198728" y="37971"/>
                  </a:lnTo>
                  <a:lnTo>
                    <a:pt x="1198728" y="179242"/>
                  </a:lnTo>
                  <a:lnTo>
                    <a:pt x="1176032" y="179242"/>
                  </a:lnTo>
                  <a:close/>
                  <a:moveTo>
                    <a:pt x="1117520" y="3302"/>
                  </a:moveTo>
                  <a:lnTo>
                    <a:pt x="1141871" y="3302"/>
                  </a:lnTo>
                  <a:lnTo>
                    <a:pt x="1141871" y="179242"/>
                  </a:lnTo>
                  <a:lnTo>
                    <a:pt x="1117520" y="179242"/>
                  </a:lnTo>
                  <a:close/>
                  <a:moveTo>
                    <a:pt x="768576" y="3302"/>
                  </a:moveTo>
                  <a:lnTo>
                    <a:pt x="832644" y="3302"/>
                  </a:lnTo>
                  <a:cubicBezTo>
                    <a:pt x="854394" y="3302"/>
                    <a:pt x="871179" y="8137"/>
                    <a:pt x="883236" y="17806"/>
                  </a:cubicBezTo>
                  <a:cubicBezTo>
                    <a:pt x="895293" y="27358"/>
                    <a:pt x="901322" y="40801"/>
                    <a:pt x="901322" y="58136"/>
                  </a:cubicBezTo>
                  <a:cubicBezTo>
                    <a:pt x="901322" y="75471"/>
                    <a:pt x="895293" y="89032"/>
                    <a:pt x="883354" y="98937"/>
                  </a:cubicBezTo>
                  <a:cubicBezTo>
                    <a:pt x="871415" y="108725"/>
                    <a:pt x="854512" y="113677"/>
                    <a:pt x="832644" y="113677"/>
                  </a:cubicBezTo>
                  <a:lnTo>
                    <a:pt x="792572" y="113677"/>
                  </a:lnTo>
                  <a:lnTo>
                    <a:pt x="792572" y="179242"/>
                  </a:lnTo>
                  <a:lnTo>
                    <a:pt x="768576" y="179242"/>
                  </a:lnTo>
                  <a:close/>
                  <a:moveTo>
                    <a:pt x="592094" y="3302"/>
                  </a:moveTo>
                  <a:lnTo>
                    <a:pt x="745526" y="3302"/>
                  </a:lnTo>
                  <a:lnTo>
                    <a:pt x="745526" y="23349"/>
                  </a:lnTo>
                  <a:lnTo>
                    <a:pt x="680276" y="23349"/>
                  </a:lnTo>
                  <a:lnTo>
                    <a:pt x="680276" y="179242"/>
                  </a:lnTo>
                  <a:lnTo>
                    <a:pt x="656280" y="179242"/>
                  </a:lnTo>
                  <a:lnTo>
                    <a:pt x="656280" y="23349"/>
                  </a:lnTo>
                  <a:lnTo>
                    <a:pt x="592094" y="23349"/>
                  </a:lnTo>
                  <a:close/>
                  <a:moveTo>
                    <a:pt x="419041" y="3302"/>
                  </a:moveTo>
                  <a:lnTo>
                    <a:pt x="443391" y="3302"/>
                  </a:lnTo>
                  <a:lnTo>
                    <a:pt x="443391" y="78772"/>
                  </a:lnTo>
                  <a:lnTo>
                    <a:pt x="544694" y="78772"/>
                  </a:lnTo>
                  <a:lnTo>
                    <a:pt x="544694" y="3302"/>
                  </a:lnTo>
                  <a:lnTo>
                    <a:pt x="569162" y="3302"/>
                  </a:lnTo>
                  <a:lnTo>
                    <a:pt x="569162" y="179242"/>
                  </a:lnTo>
                  <a:lnTo>
                    <a:pt x="544694" y="179242"/>
                  </a:lnTo>
                  <a:lnTo>
                    <a:pt x="544694" y="98465"/>
                  </a:lnTo>
                  <a:lnTo>
                    <a:pt x="443391" y="98465"/>
                  </a:lnTo>
                  <a:lnTo>
                    <a:pt x="443391" y="179242"/>
                  </a:lnTo>
                  <a:lnTo>
                    <a:pt x="419041" y="179242"/>
                  </a:lnTo>
                  <a:close/>
                  <a:moveTo>
                    <a:pt x="167616" y="3302"/>
                  </a:moveTo>
                  <a:lnTo>
                    <a:pt x="191967" y="3302"/>
                  </a:lnTo>
                  <a:lnTo>
                    <a:pt x="191967" y="179242"/>
                  </a:lnTo>
                  <a:lnTo>
                    <a:pt x="167616" y="179242"/>
                  </a:lnTo>
                  <a:close/>
                  <a:moveTo>
                    <a:pt x="0" y="3302"/>
                  </a:moveTo>
                  <a:lnTo>
                    <a:pt x="71633" y="3302"/>
                  </a:lnTo>
                  <a:cubicBezTo>
                    <a:pt x="93501" y="3302"/>
                    <a:pt x="110050" y="7901"/>
                    <a:pt x="121279" y="17099"/>
                  </a:cubicBezTo>
                  <a:cubicBezTo>
                    <a:pt x="132509" y="26297"/>
                    <a:pt x="138065" y="39032"/>
                    <a:pt x="138065" y="55306"/>
                  </a:cubicBezTo>
                  <a:cubicBezTo>
                    <a:pt x="138065" y="68159"/>
                    <a:pt x="134282" y="78301"/>
                    <a:pt x="126717" y="85848"/>
                  </a:cubicBezTo>
                  <a:cubicBezTo>
                    <a:pt x="119152" y="93395"/>
                    <a:pt x="109577" y="97758"/>
                    <a:pt x="97993" y="99055"/>
                  </a:cubicBezTo>
                  <a:cubicBezTo>
                    <a:pt x="118679" y="103182"/>
                    <a:pt x="129790" y="115918"/>
                    <a:pt x="131445" y="137144"/>
                  </a:cubicBezTo>
                  <a:cubicBezTo>
                    <a:pt x="132864" y="151649"/>
                    <a:pt x="133928" y="161554"/>
                    <a:pt x="134873" y="166861"/>
                  </a:cubicBezTo>
                  <a:cubicBezTo>
                    <a:pt x="135701" y="172049"/>
                    <a:pt x="137592" y="176294"/>
                    <a:pt x="140429" y="179242"/>
                  </a:cubicBezTo>
                  <a:lnTo>
                    <a:pt x="115251" y="179242"/>
                  </a:lnTo>
                  <a:cubicBezTo>
                    <a:pt x="111705" y="174408"/>
                    <a:pt x="109341" y="161672"/>
                    <a:pt x="107922" y="140918"/>
                  </a:cubicBezTo>
                  <a:cubicBezTo>
                    <a:pt x="106740" y="119102"/>
                    <a:pt x="95274" y="108253"/>
                    <a:pt x="73642" y="108371"/>
                  </a:cubicBezTo>
                  <a:lnTo>
                    <a:pt x="23759" y="108371"/>
                  </a:lnTo>
                  <a:lnTo>
                    <a:pt x="23759" y="179242"/>
                  </a:lnTo>
                  <a:lnTo>
                    <a:pt x="0" y="179242"/>
                  </a:lnTo>
                  <a:close/>
                  <a:moveTo>
                    <a:pt x="1528996" y="3184"/>
                  </a:moveTo>
                  <a:cubicBezTo>
                    <a:pt x="1538571" y="3184"/>
                    <a:pt x="1546372" y="10495"/>
                    <a:pt x="1546372" y="20519"/>
                  </a:cubicBezTo>
                  <a:cubicBezTo>
                    <a:pt x="1546372" y="30542"/>
                    <a:pt x="1538453" y="37853"/>
                    <a:pt x="1528996" y="37853"/>
                  </a:cubicBezTo>
                  <a:cubicBezTo>
                    <a:pt x="1519540" y="37853"/>
                    <a:pt x="1511738" y="30542"/>
                    <a:pt x="1511738" y="20519"/>
                  </a:cubicBezTo>
                  <a:cubicBezTo>
                    <a:pt x="1511738" y="10495"/>
                    <a:pt x="1519540" y="3184"/>
                    <a:pt x="1528996" y="3184"/>
                  </a:cubicBezTo>
                  <a:close/>
                  <a:moveTo>
                    <a:pt x="1004043" y="0"/>
                  </a:moveTo>
                  <a:cubicBezTo>
                    <a:pt x="1029812" y="0"/>
                    <a:pt x="1050852" y="8490"/>
                    <a:pt x="1067165" y="25353"/>
                  </a:cubicBezTo>
                  <a:cubicBezTo>
                    <a:pt x="1083477" y="42216"/>
                    <a:pt x="1091633" y="64268"/>
                    <a:pt x="1091633" y="91272"/>
                  </a:cubicBezTo>
                  <a:cubicBezTo>
                    <a:pt x="1091633" y="118276"/>
                    <a:pt x="1083477" y="140210"/>
                    <a:pt x="1067047" y="157191"/>
                  </a:cubicBezTo>
                  <a:cubicBezTo>
                    <a:pt x="1050616" y="174054"/>
                    <a:pt x="1029575" y="182544"/>
                    <a:pt x="1003924" y="182544"/>
                  </a:cubicBezTo>
                  <a:cubicBezTo>
                    <a:pt x="978274" y="182544"/>
                    <a:pt x="957233" y="174054"/>
                    <a:pt x="940921" y="157191"/>
                  </a:cubicBezTo>
                  <a:cubicBezTo>
                    <a:pt x="924608" y="140328"/>
                    <a:pt x="916452" y="118276"/>
                    <a:pt x="916452" y="91272"/>
                  </a:cubicBezTo>
                  <a:cubicBezTo>
                    <a:pt x="916452" y="64268"/>
                    <a:pt x="924608" y="42334"/>
                    <a:pt x="940921" y="25353"/>
                  </a:cubicBezTo>
                  <a:cubicBezTo>
                    <a:pt x="957115" y="8490"/>
                    <a:pt x="978156" y="0"/>
                    <a:pt x="1004043" y="0"/>
                  </a:cubicBezTo>
                  <a:close/>
                  <a:moveTo>
                    <a:pt x="304263" y="0"/>
                  </a:moveTo>
                  <a:cubicBezTo>
                    <a:pt x="328849" y="0"/>
                    <a:pt x="348235" y="6368"/>
                    <a:pt x="362538" y="19103"/>
                  </a:cubicBezTo>
                  <a:cubicBezTo>
                    <a:pt x="376723" y="31957"/>
                    <a:pt x="384643" y="49763"/>
                    <a:pt x="386061" y="72522"/>
                  </a:cubicBezTo>
                  <a:lnTo>
                    <a:pt x="362775" y="73938"/>
                  </a:lnTo>
                  <a:cubicBezTo>
                    <a:pt x="361829" y="57546"/>
                    <a:pt x="356273" y="44575"/>
                    <a:pt x="346107" y="34905"/>
                  </a:cubicBezTo>
                  <a:cubicBezTo>
                    <a:pt x="335942" y="25235"/>
                    <a:pt x="321875" y="20519"/>
                    <a:pt x="304026" y="20636"/>
                  </a:cubicBezTo>
                  <a:cubicBezTo>
                    <a:pt x="286177" y="20636"/>
                    <a:pt x="271519" y="27004"/>
                    <a:pt x="259935" y="39858"/>
                  </a:cubicBezTo>
                  <a:cubicBezTo>
                    <a:pt x="248587" y="52711"/>
                    <a:pt x="243032" y="69928"/>
                    <a:pt x="243032" y="91508"/>
                  </a:cubicBezTo>
                  <a:cubicBezTo>
                    <a:pt x="243032" y="113088"/>
                    <a:pt x="248824" y="130305"/>
                    <a:pt x="260526" y="143040"/>
                  </a:cubicBezTo>
                  <a:cubicBezTo>
                    <a:pt x="272229" y="155776"/>
                    <a:pt x="286886" y="162144"/>
                    <a:pt x="304499" y="162144"/>
                  </a:cubicBezTo>
                  <a:cubicBezTo>
                    <a:pt x="322230" y="162144"/>
                    <a:pt x="336178" y="157545"/>
                    <a:pt x="346580" y="148229"/>
                  </a:cubicBezTo>
                  <a:cubicBezTo>
                    <a:pt x="356864" y="138913"/>
                    <a:pt x="362775" y="126649"/>
                    <a:pt x="364193" y="111201"/>
                  </a:cubicBezTo>
                  <a:lnTo>
                    <a:pt x="310291" y="111201"/>
                  </a:lnTo>
                  <a:lnTo>
                    <a:pt x="310291" y="92333"/>
                  </a:lnTo>
                  <a:lnTo>
                    <a:pt x="386179" y="92333"/>
                  </a:lnTo>
                  <a:lnTo>
                    <a:pt x="386179" y="179242"/>
                  </a:lnTo>
                  <a:lnTo>
                    <a:pt x="364311" y="179242"/>
                  </a:lnTo>
                  <a:lnTo>
                    <a:pt x="364311" y="147993"/>
                  </a:lnTo>
                  <a:cubicBezTo>
                    <a:pt x="360529" y="158842"/>
                    <a:pt x="353200" y="167332"/>
                    <a:pt x="341970" y="173464"/>
                  </a:cubicBezTo>
                  <a:cubicBezTo>
                    <a:pt x="330859" y="179714"/>
                    <a:pt x="318211" y="182780"/>
                    <a:pt x="304026" y="182662"/>
                  </a:cubicBezTo>
                  <a:cubicBezTo>
                    <a:pt x="278848" y="182780"/>
                    <a:pt x="258280" y="174290"/>
                    <a:pt x="242204" y="157427"/>
                  </a:cubicBezTo>
                  <a:cubicBezTo>
                    <a:pt x="226128" y="140564"/>
                    <a:pt x="218090" y="118512"/>
                    <a:pt x="218090" y="91508"/>
                  </a:cubicBezTo>
                  <a:cubicBezTo>
                    <a:pt x="218090" y="64504"/>
                    <a:pt x="226247" y="42452"/>
                    <a:pt x="242677" y="25471"/>
                  </a:cubicBezTo>
                  <a:cubicBezTo>
                    <a:pt x="259108" y="8490"/>
                    <a:pt x="279676" y="0"/>
                    <a:pt x="304263" y="0"/>
                  </a:cubicBezTo>
                  <a:close/>
                </a:path>
              </a:pathLst>
            </a:custGeom>
            <a:solidFill>
              <a:schemeClr val="tx1"/>
            </a:solidFill>
            <a:ln w="11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63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9CC1-2F09-3A33-D152-9B1704BF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>
            <a:normAutofit/>
          </a:bodyPr>
          <a:lstStyle>
            <a:lvl1pPr marL="0" indent="15875">
              <a:lnSpc>
                <a:spcPct val="110000"/>
              </a:lnSpc>
              <a:tabLst/>
              <a:defRPr sz="2200"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F8038-5C0A-4367-62FF-49F8A057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3FDD5B95-384C-F9E4-7A57-F36C05D01696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54D591-7AC8-DB34-BA60-1B26A01A2A9E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D2A35E-9C0A-408A-55B3-F16D98FC72D0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3D8A63A-7929-BE2D-8B68-418E45A3A8B7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86FE14F-9031-BB1E-6227-3D3A2C8BA565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2445D1B-23DF-CE45-A792-F0A3F8C59F33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DFABF96-AEA8-C6B9-1DF0-95DE203F0155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4E947-D6DE-D59F-A540-03BEC90B7413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2EA3C04-F96E-D298-5059-4C527588A1E4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82BF32C-A90D-A5C7-D481-C0AE139DAD8D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9394EADE-D3CD-41AA-7E29-678775DC51B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02336" y="1371600"/>
            <a:ext cx="13716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64" name="Picture Placeholder 3">
            <a:extLst>
              <a:ext uri="{FF2B5EF4-FFF2-40B4-BE49-F238E27FC236}">
                <a16:creationId xmlns:a16="http://schemas.microsoft.com/office/drawing/2014/main" id="{46782DE8-05B4-82F3-AAD4-71803A5B807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307283" y="1371600"/>
            <a:ext cx="13716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C1CB427C-9627-BF3D-5BE8-D9D398BE2E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2336" y="2769929"/>
            <a:ext cx="2327417" cy="3382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3E79C94D-0584-45E8-FA93-2A4E38EEE5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7283" y="2769929"/>
            <a:ext cx="2328517" cy="3382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91CD0DB-1673-FD6A-52E0-3D98BF27DF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2336" y="3092805"/>
            <a:ext cx="2327417" cy="27997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 i="0" baseline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B34DCA1A-C62B-387F-FF58-5B2064432A3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7283" y="3092805"/>
            <a:ext cx="2328517" cy="27997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 i="0" baseline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DDE77BF5-28B4-7872-9710-D89E12B31C46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191302" y="1371600"/>
            <a:ext cx="13716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29BF345F-32EE-4D44-872B-39D15BFC87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1302" y="2769929"/>
            <a:ext cx="2328517" cy="3382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9BFCFB9-8DCC-7FC2-DD1E-90E7D1F10C6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1302" y="3092805"/>
            <a:ext cx="2328517" cy="27997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 i="0" baseline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2" name="Picture Placeholder 3">
            <a:extLst>
              <a:ext uri="{FF2B5EF4-FFF2-40B4-BE49-F238E27FC236}">
                <a16:creationId xmlns:a16="http://schemas.microsoft.com/office/drawing/2014/main" id="{D2AF5F21-C391-F3B4-A71E-5D479282F2AA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02336" y="3944036"/>
            <a:ext cx="13716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2E61CBE0-1EE9-99FD-03D3-77CF71C37CB9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307283" y="3944036"/>
            <a:ext cx="13716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508EB75-C4D7-194E-5184-F1CB511B88D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02336" y="5342387"/>
            <a:ext cx="2327417" cy="3382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1EA003F2-FE61-E4FB-E99B-CC05B769FB8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07283" y="5342387"/>
            <a:ext cx="2328517" cy="3382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425E28FB-DDEF-7178-BB95-36DB79FB63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2336" y="5651816"/>
            <a:ext cx="2327417" cy="27997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 i="0" baseline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CD69D05F-6247-2F6B-14CA-BE71C3233A0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07283" y="5651816"/>
            <a:ext cx="2328517" cy="27997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 i="0" baseline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EA8D8E92-80FB-F1B6-66E7-C9DDE8443EEA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6191302" y="3944036"/>
            <a:ext cx="13716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42B8345C-2D97-8407-49D7-F3BCE51DEE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91302" y="5342387"/>
            <a:ext cx="2328517" cy="3382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4FB6B527-0B42-01A7-6704-43B8C12C54A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91302" y="5651816"/>
            <a:ext cx="2328517" cy="27997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 i="0" baseline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9A0CF85A-D035-0CBF-B8DC-FE0A1F1AEA13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9117381" y="1371600"/>
            <a:ext cx="13716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2B47093C-D9AC-3E14-92D5-139022EE358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17381" y="2769929"/>
            <a:ext cx="2328517" cy="3382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7B7BD065-4EB5-CDED-85FC-7CE2F6BFC98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17381" y="3092805"/>
            <a:ext cx="2328517" cy="27997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 i="0" baseline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4" name="Picture Placeholder 3">
            <a:extLst>
              <a:ext uri="{FF2B5EF4-FFF2-40B4-BE49-F238E27FC236}">
                <a16:creationId xmlns:a16="http://schemas.microsoft.com/office/drawing/2014/main" id="{9434116D-420D-9E91-4D99-ED76D2155713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9117381" y="3944036"/>
            <a:ext cx="13716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85" name="Text Placeholder 14">
            <a:extLst>
              <a:ext uri="{FF2B5EF4-FFF2-40B4-BE49-F238E27FC236}">
                <a16:creationId xmlns:a16="http://schemas.microsoft.com/office/drawing/2014/main" id="{09A6AC1B-48DD-C128-9A0C-BDE8F7CF40A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17381" y="5342387"/>
            <a:ext cx="2328517" cy="3382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EB171681-8CC5-30C2-CCFE-684DDE33843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17381" y="5651816"/>
            <a:ext cx="2328517" cy="27997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 i="0" baseline="0">
                <a:solidFill>
                  <a:schemeClr val="tx2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650"/>
            </a:lvl3pPr>
            <a:lvl4pPr marL="2057400" indent="0">
              <a:buNone/>
              <a:defRPr sz="1575"/>
            </a:lvl4pPr>
            <a:lvl5pPr marL="2743200" indent="0">
              <a:buNone/>
              <a:defRPr sz="1575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Rectangle 50">
            <a:extLst>
              <a:ext uri="{FF2B5EF4-FFF2-40B4-BE49-F238E27FC236}">
                <a16:creationId xmlns:a16="http://schemas.microsoft.com/office/drawing/2014/main" id="{D6ED8E85-F5AC-58C3-2177-B8031D2675C3}"/>
              </a:ext>
            </a:extLst>
          </p:cNvPr>
          <p:cNvSpPr/>
          <p:nvPr userDrawn="1"/>
        </p:nvSpPr>
        <p:spPr>
          <a:xfrm>
            <a:off x="402336" y="382239"/>
            <a:ext cx="1752600" cy="18288"/>
          </a:xfrm>
          <a:prstGeom prst="rect">
            <a:avLst/>
          </a:prstGeom>
          <a:solidFill>
            <a:srgbClr val="EC62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0130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X_p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roduct experience&#10;&#10;Description automatically generated">
            <a:extLst>
              <a:ext uri="{FF2B5EF4-FFF2-40B4-BE49-F238E27FC236}">
                <a16:creationId xmlns:a16="http://schemas.microsoft.com/office/drawing/2014/main" id="{15BC8371-FF0D-83FE-5FA3-FFD3AD5DB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1" t="5978" b="5978"/>
          <a:stretch/>
        </p:blipFill>
        <p:spPr>
          <a:xfrm>
            <a:off x="5620871" y="0"/>
            <a:ext cx="8237629" cy="6858000"/>
          </a:xfrm>
          <a:prstGeom prst="rect">
            <a:avLst/>
          </a:prstGeom>
        </p:spPr>
      </p:pic>
      <p:sp>
        <p:nvSpPr>
          <p:cNvPr id="7" name="Rectangle 50">
            <a:extLst>
              <a:ext uri="{FF2B5EF4-FFF2-40B4-BE49-F238E27FC236}">
                <a16:creationId xmlns:a16="http://schemas.microsoft.com/office/drawing/2014/main" id="{D4BF611F-AA63-1D5C-6247-CEFDE2448C3A}"/>
              </a:ext>
            </a:extLst>
          </p:cNvPr>
          <p:cNvSpPr/>
          <p:nvPr/>
        </p:nvSpPr>
        <p:spPr>
          <a:xfrm>
            <a:off x="402336" y="382239"/>
            <a:ext cx="1752600" cy="18288"/>
          </a:xfrm>
          <a:prstGeom prst="rect">
            <a:avLst/>
          </a:prstGeom>
          <a:solidFill>
            <a:srgbClr val="EC62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79ABD59-3C6E-0F98-BC3B-1DCD35E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13D20029-CB52-0265-0BB6-1C379A1E7EB1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5D19F2-3D3C-B992-F64A-F680FD6172C9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F235674-9702-55C2-3821-40C1C74E58F6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3C94F65-A29D-A6F8-F933-EA3E00D7E8CD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041EBEC-10A7-3F84-FCA5-04503846162F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2AA5B0D-8FF6-6FBC-723A-B74B177AD252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EE72DFB-CCDB-7862-4D8C-84661A6CD2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B2C7237-A8A6-FCA8-EE76-D6E0AFEED7EB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39519E2-F2E3-E53D-31B1-AA311AD22B3F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B89406F-6DAD-888E-23AB-34B05168CB9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85FF547-0533-F804-DAA0-268177D1124F}"/>
              </a:ext>
            </a:extLst>
          </p:cNvPr>
          <p:cNvSpPr txBox="1"/>
          <p:nvPr/>
        </p:nvSpPr>
        <p:spPr>
          <a:xfrm>
            <a:off x="402334" y="1992095"/>
            <a:ext cx="5288303" cy="399831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6000"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Georgia"/>
              </a:rPr>
              <a:t>Rightpoint creates world-class experiences with strengths in strategy, design, tech engineering, and support services. Our teams have a laser focus on our client’s objectives, spanning the end-users of their products and services (customers), employees, and other stakeholders.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6000"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Georgia"/>
              </a:rPr>
              <a:t>These broad capabilities allow us to drive transformation across three areas; employee experience, product experience, and customer experience. </a:t>
            </a:r>
          </a:p>
          <a:p>
            <a:pPr algn="l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endParaRPr lang="en-US" sz="160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8D9610A-F97D-51FA-2F02-F8A2DFEFFBE3}"/>
              </a:ext>
            </a:extLst>
          </p:cNvPr>
          <p:cNvSpPr txBox="1">
            <a:spLocks/>
          </p:cNvSpPr>
          <p:nvPr/>
        </p:nvSpPr>
        <p:spPr>
          <a:xfrm>
            <a:off x="401066" y="507809"/>
            <a:ext cx="5465064" cy="1198211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5875" indent="0"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tabLst/>
              <a:defRPr sz="22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We Believe Empowered Employees and Great Digital Products Drive World-Class Customer Experiences. </a:t>
            </a:r>
          </a:p>
        </p:txBody>
      </p:sp>
    </p:spTree>
    <p:extLst>
      <p:ext uri="{BB962C8B-B14F-4D97-AF65-F5344CB8AC3E}">
        <p14:creationId xmlns:p14="http://schemas.microsoft.com/office/powerpoint/2010/main" val="152109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X_p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79ABD59-3C6E-0F98-BC3B-1DCD35E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13D20029-CB52-0265-0BB6-1C379A1E7EB1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5D19F2-3D3C-B992-F64A-F680FD6172C9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F235674-9702-55C2-3821-40C1C74E58F6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3C94F65-A29D-A6F8-F933-EA3E00D7E8CD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041EBEC-10A7-3F84-FCA5-04503846162F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2AA5B0D-8FF6-6FBC-723A-B74B177AD252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EE72DFB-CCDB-7862-4D8C-84661A6CD2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B2C7237-A8A6-FCA8-EE76-D6E0AFEED7EB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39519E2-F2E3-E53D-31B1-AA311AD22B3F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B89406F-6DAD-888E-23AB-34B05168CB9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o build a world…">
            <a:extLst>
              <a:ext uri="{FF2B5EF4-FFF2-40B4-BE49-F238E27FC236}">
                <a16:creationId xmlns:a16="http://schemas.microsoft.com/office/drawing/2014/main" id="{299E18FC-D127-2B29-1E57-B14A7612E06C}"/>
              </a:ext>
            </a:extLst>
          </p:cNvPr>
          <p:cNvSpPr txBox="1">
            <a:spLocks/>
          </p:cNvSpPr>
          <p:nvPr userDrawn="1"/>
        </p:nvSpPr>
        <p:spPr>
          <a:xfrm>
            <a:off x="424656" y="1339850"/>
            <a:ext cx="3825125" cy="4178299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12700" algn="l" defTabSz="41275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Georgia"/>
                <a:ea typeface="Georgia"/>
                <a:cs typeface="Georgia"/>
                <a:sym typeface="Georgia"/>
              </a:defRPr>
            </a:lvl1pPr>
            <a:lvl2pPr marL="0" marR="0" indent="241300" algn="l" defTabSz="41275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Georgia"/>
                <a:ea typeface="Georgia"/>
                <a:cs typeface="Georgia"/>
                <a:sym typeface="Georgia"/>
              </a:defRPr>
            </a:lvl2pPr>
            <a:lvl3pPr marL="0" marR="0" indent="469900" algn="l" defTabSz="41275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Georgia"/>
                <a:ea typeface="Georgia"/>
                <a:cs typeface="Georgia"/>
                <a:sym typeface="Georgia"/>
              </a:defRPr>
            </a:lvl3pPr>
            <a:lvl4pPr marL="0" marR="0" indent="698500" algn="l" defTabSz="41275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Georgia"/>
                <a:ea typeface="Georgia"/>
                <a:cs typeface="Georgia"/>
                <a:sym typeface="Georgia"/>
              </a:defRPr>
            </a:lvl4pPr>
            <a:lvl5pPr marL="0" marR="0" indent="927100" algn="l" defTabSz="41275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FFFF"/>
                </a:solidFill>
                <a:uFillTx/>
                <a:latin typeface="Georgia"/>
                <a:ea typeface="Georgia"/>
                <a:cs typeface="Georgia"/>
                <a:sym typeface="Georgia"/>
              </a:defRPr>
            </a:lvl5pPr>
            <a:lvl6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12700" algn="l" defTabSz="914400" rtl="0" eaLnBrk="1" fontAlgn="auto" latinLnBrk="0" hangingPunct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Georgia"/>
              </a:rPr>
              <a:t>We drive growth for our clients by delivering experiences that transform how people, technology and businesses interact. </a:t>
            </a:r>
          </a:p>
          <a:p>
            <a:pPr marL="0" marR="0" lvl="0" indent="12700" algn="l" defTabSz="914400" rtl="0" eaLnBrk="1" fontAlgn="auto" latinLnBrk="0" hangingPunct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  <a:sym typeface="Georgia"/>
              </a:rPr>
              <a:t>We call this Total Experience.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sym typeface="Georgia"/>
            </a:endParaRPr>
          </a:p>
        </p:txBody>
      </p:sp>
      <p:pic>
        <p:nvPicPr>
          <p:cNvPr id="3" name="Picture 2" descr="A picture containing way">
            <a:extLst>
              <a:ext uri="{FF2B5EF4-FFF2-40B4-BE49-F238E27FC236}">
                <a16:creationId xmlns:a16="http://schemas.microsoft.com/office/drawing/2014/main" id="{156E485E-714C-7D75-4286-E015224881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779" y="1243011"/>
            <a:ext cx="7772400" cy="437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3A2ED-F308-91F7-89F3-5FCBBA239FE4}"/>
              </a:ext>
            </a:extLst>
          </p:cNvPr>
          <p:cNvSpPr txBox="1"/>
          <p:nvPr userDrawn="1"/>
        </p:nvSpPr>
        <p:spPr>
          <a:xfrm>
            <a:off x="5525599" y="3276300"/>
            <a:ext cx="609600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3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Arial"/>
                <a:sym typeface="Georgia"/>
              </a:rPr>
              <a:t>TOTAL EXPERIENCE</a:t>
            </a:r>
            <a:endParaRPr kumimoji="0" lang="en-US" sz="2000" b="0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13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X_P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ustomer experience&#10;&#10;Description automatically generated">
            <a:extLst>
              <a:ext uri="{FF2B5EF4-FFF2-40B4-BE49-F238E27FC236}">
                <a16:creationId xmlns:a16="http://schemas.microsoft.com/office/drawing/2014/main" id="{28EB3091-0CF6-A979-175B-DFB20B186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1" y="321627"/>
            <a:ext cx="7772400" cy="602361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79ABD59-3C6E-0F98-BC3B-1DCD35E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/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13D20029-CB52-0265-0BB6-1C379A1E7EB1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2"/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5D19F2-3D3C-B992-F64A-F680FD6172C9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F235674-9702-55C2-3821-40C1C74E58F6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3C94F65-A29D-A6F8-F933-EA3E00D7E8CD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041EBEC-10A7-3F84-FCA5-04503846162F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2AA5B0D-8FF6-6FBC-723A-B74B177AD252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EE72DFB-CCDB-7862-4D8C-84661A6CD2A9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solidFill>
                <a:srgbClr val="212121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B2C7237-A8A6-FCA8-EE76-D6E0AFEED7EB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39519E2-F2E3-E53D-31B1-AA311AD22B3F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B89406F-6DAD-888E-23AB-34B05168CB94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555F"/>
              </a:solidFill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16C7F524-539C-B37A-A4D1-5F52B5B04B9C}"/>
              </a:ext>
            </a:extLst>
          </p:cNvPr>
          <p:cNvSpPr txBox="1">
            <a:spLocks/>
          </p:cNvSpPr>
          <p:nvPr/>
        </p:nvSpPr>
        <p:spPr>
          <a:xfrm>
            <a:off x="402335" y="2075521"/>
            <a:ext cx="4676624" cy="4007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61963" indent="-2238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7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690563" indent="-2301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Everything is in service of total experience and that starts with our global delivery model.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Design to be inherently collaborative. Each of our solution areas and practices deliver world class experience strategy, design and tech by working in unison supporting our vision of total experience.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167EB5-42A5-BC0E-23FF-C29E030B501E}"/>
              </a:ext>
            </a:extLst>
          </p:cNvPr>
          <p:cNvSpPr txBox="1">
            <a:spLocks/>
          </p:cNvSpPr>
          <p:nvPr/>
        </p:nvSpPr>
        <p:spPr>
          <a:xfrm>
            <a:off x="402334" y="507758"/>
            <a:ext cx="5297820" cy="849915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15875" indent="0"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tabLst/>
              <a:defRPr sz="22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How Total Experience Comes To Life Across Our Global Delivery Model</a:t>
            </a:r>
          </a:p>
        </p:txBody>
      </p:sp>
      <p:sp>
        <p:nvSpPr>
          <p:cNvPr id="15" name="Rectangle 50">
            <a:extLst>
              <a:ext uri="{FF2B5EF4-FFF2-40B4-BE49-F238E27FC236}">
                <a16:creationId xmlns:a16="http://schemas.microsoft.com/office/drawing/2014/main" id="{4FFA57AE-EF64-AF28-8AC5-8153639FC8C2}"/>
              </a:ext>
            </a:extLst>
          </p:cNvPr>
          <p:cNvSpPr/>
          <p:nvPr/>
        </p:nvSpPr>
        <p:spPr>
          <a:xfrm>
            <a:off x="402336" y="382239"/>
            <a:ext cx="1752600" cy="18288"/>
          </a:xfrm>
          <a:prstGeom prst="rect">
            <a:avLst/>
          </a:prstGeom>
          <a:solidFill>
            <a:srgbClr val="EC62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4465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Cor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image of a red and black background&#10;&#10;Description automatically generated">
            <a:extLst>
              <a:ext uri="{FF2B5EF4-FFF2-40B4-BE49-F238E27FC236}">
                <a16:creationId xmlns:a16="http://schemas.microsoft.com/office/drawing/2014/main" id="{4DD5E316-A050-8216-615B-63C29BF7E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3" b="12696"/>
          <a:stretch/>
        </p:blipFill>
        <p:spPr>
          <a:xfrm>
            <a:off x="-27386" y="0"/>
            <a:ext cx="12219386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9B4095-5B33-4474-FD92-62449A880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74" r="5577"/>
          <a:stretch/>
        </p:blipFill>
        <p:spPr>
          <a:xfrm rot="16200000">
            <a:off x="2653308" y="-2680695"/>
            <a:ext cx="6858001" cy="12219387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9DBB72F-82B1-D9EF-D4F0-CE7936F52CC1}"/>
              </a:ext>
            </a:extLst>
          </p:cNvPr>
          <p:cNvSpPr>
            <a:spLocks noChangeAspect="1"/>
          </p:cNvSpPr>
          <p:nvPr/>
        </p:nvSpPr>
        <p:spPr>
          <a:xfrm>
            <a:off x="5645726" y="0"/>
            <a:ext cx="6546274" cy="6858007"/>
          </a:xfrm>
          <a:custGeom>
            <a:avLst/>
            <a:gdLst>
              <a:gd name="connsiteX0" fmla="*/ 3107097 w 6546274"/>
              <a:gd name="connsiteY0" fmla="*/ 0 h 6858007"/>
              <a:gd name="connsiteX1" fmla="*/ 5918745 w 6546274"/>
              <a:gd name="connsiteY1" fmla="*/ 0 h 6858007"/>
              <a:gd name="connsiteX2" fmla="*/ 6220366 w 6546274"/>
              <a:gd name="connsiteY2" fmla="*/ 0 h 6858007"/>
              <a:gd name="connsiteX3" fmla="*/ 6546274 w 6546274"/>
              <a:gd name="connsiteY3" fmla="*/ 0 h 6858007"/>
              <a:gd name="connsiteX4" fmla="*/ 6546274 w 6546274"/>
              <a:gd name="connsiteY4" fmla="*/ 326886 h 6858007"/>
              <a:gd name="connsiteX5" fmla="*/ 6546274 w 6546274"/>
              <a:gd name="connsiteY5" fmla="*/ 624730 h 6858007"/>
              <a:gd name="connsiteX6" fmla="*/ 6546274 w 6546274"/>
              <a:gd name="connsiteY6" fmla="*/ 3429000 h 6858007"/>
              <a:gd name="connsiteX7" fmla="*/ 6541258 w 6546274"/>
              <a:gd name="connsiteY7" fmla="*/ 3429000 h 6858007"/>
              <a:gd name="connsiteX8" fmla="*/ 3091674 w 6546274"/>
              <a:gd name="connsiteY8" fmla="*/ 6858007 h 6858007"/>
              <a:gd name="connsiteX9" fmla="*/ 0 w 6546274"/>
              <a:gd name="connsiteY9" fmla="*/ 6858007 h 6858007"/>
              <a:gd name="connsiteX10" fmla="*/ 1937691 w 6546274"/>
              <a:gd name="connsiteY10" fmla="*/ 4931117 h 6858007"/>
              <a:gd name="connsiteX11" fmla="*/ 5526131 w 6546274"/>
              <a:gd name="connsiteY11" fmla="*/ 3429000 h 6858007"/>
              <a:gd name="connsiteX12" fmla="*/ 6538174 w 6546274"/>
              <a:gd name="connsiteY12" fmla="*/ 3429000 h 6858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46274" h="6858007">
                <a:moveTo>
                  <a:pt x="3107097" y="0"/>
                </a:moveTo>
                <a:lnTo>
                  <a:pt x="5918745" y="0"/>
                </a:lnTo>
                <a:lnTo>
                  <a:pt x="6220366" y="0"/>
                </a:lnTo>
                <a:lnTo>
                  <a:pt x="6546274" y="0"/>
                </a:lnTo>
                <a:lnTo>
                  <a:pt x="6546274" y="326886"/>
                </a:lnTo>
                <a:lnTo>
                  <a:pt x="6546274" y="624730"/>
                </a:lnTo>
                <a:lnTo>
                  <a:pt x="6546274" y="3429000"/>
                </a:lnTo>
                <a:lnTo>
                  <a:pt x="6541258" y="3429000"/>
                </a:lnTo>
                <a:lnTo>
                  <a:pt x="3091674" y="6858007"/>
                </a:lnTo>
                <a:lnTo>
                  <a:pt x="0" y="6858007"/>
                </a:lnTo>
                <a:lnTo>
                  <a:pt x="1937691" y="4931117"/>
                </a:lnTo>
                <a:cubicBezTo>
                  <a:pt x="2891114" y="3970745"/>
                  <a:pt x="4168511" y="3429000"/>
                  <a:pt x="5526131" y="3429000"/>
                </a:cubicBezTo>
                <a:lnTo>
                  <a:pt x="6538174" y="3429000"/>
                </a:lnTo>
                <a:close/>
              </a:path>
            </a:pathLst>
          </a:custGeom>
          <a:solidFill>
            <a:schemeClr val="bg1">
              <a:alpha val="184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9EAA929-CADF-E10C-6591-F711C0D1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81912"/>
            <a:ext cx="6400800" cy="1847088"/>
          </a:xfrm>
        </p:spPr>
        <p:txBody>
          <a:bodyPr lIns="0" tIns="0">
            <a:noAutofit/>
          </a:bodyPr>
          <a:lstStyle>
            <a:lvl1pPr>
              <a:lnSpc>
                <a:spcPct val="110000"/>
              </a:lnSpc>
              <a:spcAft>
                <a:spcPts val="600"/>
              </a:spcAft>
              <a:defRPr sz="3600" b="0" i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50">
            <a:extLst>
              <a:ext uri="{FF2B5EF4-FFF2-40B4-BE49-F238E27FC236}">
                <a16:creationId xmlns:a16="http://schemas.microsoft.com/office/drawing/2014/main" id="{4E1B1045-12E5-58C0-363A-4BE754CFB89F}"/>
              </a:ext>
            </a:extLst>
          </p:cNvPr>
          <p:cNvSpPr/>
          <p:nvPr/>
        </p:nvSpPr>
        <p:spPr>
          <a:xfrm>
            <a:off x="402336" y="1399032"/>
            <a:ext cx="1752600" cy="18288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2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97DAA-E415-98D8-7FC5-2E85C3AFF8CF}"/>
              </a:ext>
            </a:extLst>
          </p:cNvPr>
          <p:cNvSpPr txBox="1"/>
          <p:nvPr/>
        </p:nvSpPr>
        <p:spPr>
          <a:xfrm>
            <a:off x="1344706" y="1869141"/>
            <a:ext cx="0" cy="0"/>
          </a:xfrm>
          <a:prstGeom prst="rect">
            <a:avLst/>
          </a:prstGeom>
          <a:solidFill>
            <a:schemeClr val="bg1">
              <a:alpha val="1847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7C24336-5026-5923-8E60-35B7D42A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400800"/>
            <a:ext cx="393192" cy="228600"/>
          </a:xfrm>
        </p:spPr>
        <p:txBody>
          <a:bodyPr/>
          <a:lstStyle>
            <a:lvl1pPr algn="ctr">
              <a:defRPr sz="50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E30256D9-B464-957A-24EA-04AE3369A1CE}"/>
              </a:ext>
            </a:extLst>
          </p:cNvPr>
          <p:cNvSpPr txBox="1"/>
          <p:nvPr/>
        </p:nvSpPr>
        <p:spPr>
          <a:xfrm>
            <a:off x="9255725" y="6422203"/>
            <a:ext cx="2357032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2438337">
              <a:defRPr sz="500">
                <a:solidFill>
                  <a:srgbClr val="808080"/>
                </a:solidFill>
              </a:defRPr>
            </a:lvl1pPr>
          </a:lstStyle>
          <a:p>
            <a:pPr hangingPunct="0"/>
            <a:r>
              <a:rPr lang="en-US" kern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  <a:sym typeface="Arial"/>
              </a:rPr>
              <a:t>2023</a:t>
            </a:r>
            <a:r>
              <a:rPr kern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  <a:sym typeface="Arial"/>
              </a:rPr>
              <a:t> Rightpoint. All rights reserved. Confidential.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4E8B1A-1378-3E52-E67D-63237638CE34}"/>
              </a:ext>
            </a:extLst>
          </p:cNvPr>
          <p:cNvGrpSpPr>
            <a:grpSpLocks noChangeAspect="1"/>
          </p:cNvGrpSpPr>
          <p:nvPr/>
        </p:nvGrpSpPr>
        <p:grpSpPr>
          <a:xfrm>
            <a:off x="402334" y="6422203"/>
            <a:ext cx="502920" cy="208657"/>
            <a:chOff x="402335" y="6422203"/>
            <a:chExt cx="418503" cy="174513"/>
          </a:xfrm>
          <a:solidFill>
            <a:schemeClr val="bg1"/>
          </a:solidFill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F147A9-9DAE-BF2F-079B-96E139D456CE}"/>
                </a:ext>
              </a:extLst>
            </p:cNvPr>
            <p:cNvGrpSpPr/>
            <p:nvPr/>
          </p:nvGrpSpPr>
          <p:grpSpPr>
            <a:xfrm>
              <a:off x="628161" y="6422203"/>
              <a:ext cx="192677" cy="99722"/>
              <a:chOff x="628161" y="6422203"/>
              <a:chExt cx="192677" cy="99722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9919FFF-2ECB-6F24-38CC-DAE765713A9B}"/>
                  </a:ext>
                </a:extLst>
              </p:cNvPr>
              <p:cNvSpPr/>
              <p:nvPr/>
            </p:nvSpPr>
            <p:spPr>
              <a:xfrm>
                <a:off x="800121" y="6422203"/>
                <a:ext cx="20717" cy="20775"/>
              </a:xfrm>
              <a:custGeom>
                <a:avLst/>
                <a:gdLst>
                  <a:gd name="connsiteX0" fmla="*/ 9499 w 18997"/>
                  <a:gd name="connsiteY0" fmla="*/ 0 h 19050"/>
                  <a:gd name="connsiteX1" fmla="*/ 0 w 18997"/>
                  <a:gd name="connsiteY1" fmla="*/ 9525 h 19050"/>
                  <a:gd name="connsiteX2" fmla="*/ 9499 w 18997"/>
                  <a:gd name="connsiteY2" fmla="*/ 19050 h 19050"/>
                  <a:gd name="connsiteX3" fmla="*/ 18998 w 18997"/>
                  <a:gd name="connsiteY3" fmla="*/ 9525 h 19050"/>
                  <a:gd name="connsiteX4" fmla="*/ 9499 w 18997"/>
                  <a:gd name="connsiteY4" fmla="*/ 0 h 19050"/>
                  <a:gd name="connsiteX5" fmla="*/ 9499 w 18997"/>
                  <a:gd name="connsiteY5" fmla="*/ 17145 h 19050"/>
                  <a:gd name="connsiteX6" fmla="*/ 1900 w 18997"/>
                  <a:gd name="connsiteY6" fmla="*/ 9525 h 19050"/>
                  <a:gd name="connsiteX7" fmla="*/ 9499 w 18997"/>
                  <a:gd name="connsiteY7" fmla="*/ 1905 h 19050"/>
                  <a:gd name="connsiteX8" fmla="*/ 17098 w 18997"/>
                  <a:gd name="connsiteY8" fmla="*/ 9525 h 19050"/>
                  <a:gd name="connsiteX9" fmla="*/ 9499 w 18997"/>
                  <a:gd name="connsiteY9" fmla="*/ 17145 h 19050"/>
                  <a:gd name="connsiteX10" fmla="*/ 9499 w 18997"/>
                  <a:gd name="connsiteY10" fmla="*/ 1714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97" h="19050">
                    <a:moveTo>
                      <a:pt x="9499" y="0"/>
                    </a:moveTo>
                    <a:cubicBezTo>
                      <a:pt x="4749" y="0"/>
                      <a:pt x="0" y="3810"/>
                      <a:pt x="0" y="9525"/>
                    </a:cubicBezTo>
                    <a:cubicBezTo>
                      <a:pt x="0" y="15240"/>
                      <a:pt x="3799" y="19050"/>
                      <a:pt x="9499" y="19050"/>
                    </a:cubicBezTo>
                    <a:cubicBezTo>
                      <a:pt x="14248" y="19050"/>
                      <a:pt x="18998" y="15240"/>
                      <a:pt x="18998" y="9525"/>
                    </a:cubicBezTo>
                    <a:cubicBezTo>
                      <a:pt x="18998" y="3810"/>
                      <a:pt x="15198" y="0"/>
                      <a:pt x="9499" y="0"/>
                    </a:cubicBezTo>
                    <a:close/>
                    <a:moveTo>
                      <a:pt x="9499" y="17145"/>
                    </a:moveTo>
                    <a:cubicBezTo>
                      <a:pt x="5699" y="17145"/>
                      <a:pt x="1900" y="14288"/>
                      <a:pt x="1900" y="9525"/>
                    </a:cubicBezTo>
                    <a:cubicBezTo>
                      <a:pt x="1900" y="4763"/>
                      <a:pt x="4749" y="1905"/>
                      <a:pt x="9499" y="1905"/>
                    </a:cubicBezTo>
                    <a:cubicBezTo>
                      <a:pt x="13298" y="1905"/>
                      <a:pt x="17098" y="4763"/>
                      <a:pt x="17098" y="9525"/>
                    </a:cubicBezTo>
                    <a:cubicBezTo>
                      <a:pt x="17098" y="14288"/>
                      <a:pt x="14248" y="17145"/>
                      <a:pt x="9499" y="17145"/>
                    </a:cubicBezTo>
                    <a:lnTo>
                      <a:pt x="9499" y="1714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D622B1-910F-B657-58A0-6BD48F49A78C}"/>
                  </a:ext>
                </a:extLst>
              </p:cNvPr>
              <p:cNvSpPr/>
              <p:nvPr/>
            </p:nvSpPr>
            <p:spPr>
              <a:xfrm>
                <a:off x="805301" y="6426359"/>
                <a:ext cx="9322" cy="10388"/>
              </a:xfrm>
              <a:custGeom>
                <a:avLst/>
                <a:gdLst>
                  <a:gd name="connsiteX0" fmla="*/ 6649 w 8548"/>
                  <a:gd name="connsiteY0" fmla="*/ 5715 h 9525"/>
                  <a:gd name="connsiteX1" fmla="*/ 8549 w 8548"/>
                  <a:gd name="connsiteY1" fmla="*/ 2857 h 9525"/>
                  <a:gd name="connsiteX2" fmla="*/ 4749 w 8548"/>
                  <a:gd name="connsiteY2" fmla="*/ 0 h 9525"/>
                  <a:gd name="connsiteX3" fmla="*/ 0 w 8548"/>
                  <a:gd name="connsiteY3" fmla="*/ 0 h 9525"/>
                  <a:gd name="connsiteX4" fmla="*/ 0 w 8548"/>
                  <a:gd name="connsiteY4" fmla="*/ 9525 h 9525"/>
                  <a:gd name="connsiteX5" fmla="*/ 1900 w 8548"/>
                  <a:gd name="connsiteY5" fmla="*/ 9525 h 9525"/>
                  <a:gd name="connsiteX6" fmla="*/ 1900 w 8548"/>
                  <a:gd name="connsiteY6" fmla="*/ 5715 h 9525"/>
                  <a:gd name="connsiteX7" fmla="*/ 3799 w 8548"/>
                  <a:gd name="connsiteY7" fmla="*/ 5715 h 9525"/>
                  <a:gd name="connsiteX8" fmla="*/ 5699 w 8548"/>
                  <a:gd name="connsiteY8" fmla="*/ 7620 h 9525"/>
                  <a:gd name="connsiteX9" fmla="*/ 5699 w 8548"/>
                  <a:gd name="connsiteY9" fmla="*/ 9525 h 9525"/>
                  <a:gd name="connsiteX10" fmla="*/ 7599 w 8548"/>
                  <a:gd name="connsiteY10" fmla="*/ 9525 h 9525"/>
                  <a:gd name="connsiteX11" fmla="*/ 7599 w 8548"/>
                  <a:gd name="connsiteY11" fmla="*/ 7620 h 9525"/>
                  <a:gd name="connsiteX12" fmla="*/ 6649 w 8548"/>
                  <a:gd name="connsiteY12" fmla="*/ 5715 h 9525"/>
                  <a:gd name="connsiteX13" fmla="*/ 6649 w 8548"/>
                  <a:gd name="connsiteY13" fmla="*/ 5715 h 9525"/>
                  <a:gd name="connsiteX14" fmla="*/ 5699 w 8548"/>
                  <a:gd name="connsiteY14" fmla="*/ 5715 h 9525"/>
                  <a:gd name="connsiteX15" fmla="*/ 3799 w 8548"/>
                  <a:gd name="connsiteY15" fmla="*/ 5715 h 9525"/>
                  <a:gd name="connsiteX16" fmla="*/ 3799 w 8548"/>
                  <a:gd name="connsiteY16" fmla="*/ 2857 h 9525"/>
                  <a:gd name="connsiteX17" fmla="*/ 5699 w 8548"/>
                  <a:gd name="connsiteY17" fmla="*/ 2857 h 9525"/>
                  <a:gd name="connsiteX18" fmla="*/ 7599 w 8548"/>
                  <a:gd name="connsiteY18" fmla="*/ 4763 h 9525"/>
                  <a:gd name="connsiteX19" fmla="*/ 5699 w 8548"/>
                  <a:gd name="connsiteY19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48" h="9525">
                    <a:moveTo>
                      <a:pt x="6649" y="5715"/>
                    </a:moveTo>
                    <a:cubicBezTo>
                      <a:pt x="7599" y="5715"/>
                      <a:pt x="8549" y="4763"/>
                      <a:pt x="8549" y="2857"/>
                    </a:cubicBezTo>
                    <a:cubicBezTo>
                      <a:pt x="8549" y="952"/>
                      <a:pt x="7599" y="0"/>
                      <a:pt x="4749" y="0"/>
                    </a:cubicBezTo>
                    <a:lnTo>
                      <a:pt x="0" y="0"/>
                    </a:lnTo>
                    <a:lnTo>
                      <a:pt x="0" y="9525"/>
                    </a:lnTo>
                    <a:lnTo>
                      <a:pt x="1900" y="9525"/>
                    </a:lnTo>
                    <a:lnTo>
                      <a:pt x="1900" y="5715"/>
                    </a:lnTo>
                    <a:lnTo>
                      <a:pt x="3799" y="5715"/>
                    </a:lnTo>
                    <a:cubicBezTo>
                      <a:pt x="4749" y="5715"/>
                      <a:pt x="5699" y="5715"/>
                      <a:pt x="5699" y="7620"/>
                    </a:cubicBezTo>
                    <a:cubicBezTo>
                      <a:pt x="5699" y="8573"/>
                      <a:pt x="5699" y="9525"/>
                      <a:pt x="5699" y="9525"/>
                    </a:cubicBezTo>
                    <a:lnTo>
                      <a:pt x="7599" y="9525"/>
                    </a:lnTo>
                    <a:cubicBezTo>
                      <a:pt x="7599" y="9525"/>
                      <a:pt x="7599" y="8573"/>
                      <a:pt x="7599" y="7620"/>
                    </a:cubicBezTo>
                    <a:cubicBezTo>
                      <a:pt x="8549" y="6668"/>
                      <a:pt x="8549" y="6668"/>
                      <a:pt x="6649" y="5715"/>
                    </a:cubicBezTo>
                    <a:lnTo>
                      <a:pt x="6649" y="5715"/>
                    </a:lnTo>
                    <a:close/>
                    <a:moveTo>
                      <a:pt x="5699" y="5715"/>
                    </a:moveTo>
                    <a:lnTo>
                      <a:pt x="3799" y="5715"/>
                    </a:lnTo>
                    <a:lnTo>
                      <a:pt x="3799" y="2857"/>
                    </a:lnTo>
                    <a:lnTo>
                      <a:pt x="5699" y="2857"/>
                    </a:lnTo>
                    <a:cubicBezTo>
                      <a:pt x="6649" y="2857"/>
                      <a:pt x="7599" y="3810"/>
                      <a:pt x="7599" y="4763"/>
                    </a:cubicBezTo>
                    <a:cubicBezTo>
                      <a:pt x="7599" y="4763"/>
                      <a:pt x="6649" y="5715"/>
                      <a:pt x="5699" y="5715"/>
                    </a:cubicBez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5D5F50F-7B64-CAEB-C514-C9E45679834E}"/>
                  </a:ext>
                </a:extLst>
              </p:cNvPr>
              <p:cNvSpPr/>
              <p:nvPr/>
            </p:nvSpPr>
            <p:spPr>
              <a:xfrm>
                <a:off x="628161" y="6424281"/>
                <a:ext cx="77692" cy="97644"/>
              </a:xfrm>
              <a:custGeom>
                <a:avLst/>
                <a:gdLst>
                  <a:gd name="connsiteX0" fmla="*/ 12348 w 71240"/>
                  <a:gd name="connsiteY0" fmla="*/ 43815 h 89535"/>
                  <a:gd name="connsiteX1" fmla="*/ 36095 w 71240"/>
                  <a:gd name="connsiteY1" fmla="*/ 43815 h 89535"/>
                  <a:gd name="connsiteX2" fmla="*/ 57942 w 71240"/>
                  <a:gd name="connsiteY2" fmla="*/ 26670 h 89535"/>
                  <a:gd name="connsiteX3" fmla="*/ 52243 w 71240"/>
                  <a:gd name="connsiteY3" fmla="*/ 14288 h 89535"/>
                  <a:gd name="connsiteX4" fmla="*/ 36095 w 71240"/>
                  <a:gd name="connsiteY4" fmla="*/ 9525 h 89535"/>
                  <a:gd name="connsiteX5" fmla="*/ 12348 w 71240"/>
                  <a:gd name="connsiteY5" fmla="*/ 9525 h 89535"/>
                  <a:gd name="connsiteX6" fmla="*/ 12348 w 71240"/>
                  <a:gd name="connsiteY6" fmla="*/ 43815 h 89535"/>
                  <a:gd name="connsiteX7" fmla="*/ 12348 w 71240"/>
                  <a:gd name="connsiteY7" fmla="*/ 53340 h 89535"/>
                  <a:gd name="connsiteX8" fmla="*/ 12348 w 71240"/>
                  <a:gd name="connsiteY8" fmla="*/ 89535 h 89535"/>
                  <a:gd name="connsiteX9" fmla="*/ 0 w 71240"/>
                  <a:gd name="connsiteY9" fmla="*/ 89535 h 89535"/>
                  <a:gd name="connsiteX10" fmla="*/ 0 w 71240"/>
                  <a:gd name="connsiteY10" fmla="*/ 0 h 89535"/>
                  <a:gd name="connsiteX11" fmla="*/ 36095 w 71240"/>
                  <a:gd name="connsiteY11" fmla="*/ 0 h 89535"/>
                  <a:gd name="connsiteX12" fmla="*/ 60792 w 71240"/>
                  <a:gd name="connsiteY12" fmla="*/ 6668 h 89535"/>
                  <a:gd name="connsiteX13" fmla="*/ 69341 w 71240"/>
                  <a:gd name="connsiteY13" fmla="*/ 25718 h 89535"/>
                  <a:gd name="connsiteX14" fmla="*/ 63642 w 71240"/>
                  <a:gd name="connsiteY14" fmla="*/ 40957 h 89535"/>
                  <a:gd name="connsiteX15" fmla="*/ 49394 w 71240"/>
                  <a:gd name="connsiteY15" fmla="*/ 47625 h 89535"/>
                  <a:gd name="connsiteX16" fmla="*/ 66491 w 71240"/>
                  <a:gd name="connsiteY16" fmla="*/ 66675 h 89535"/>
                  <a:gd name="connsiteX17" fmla="*/ 68391 w 71240"/>
                  <a:gd name="connsiteY17" fmla="*/ 81915 h 89535"/>
                  <a:gd name="connsiteX18" fmla="*/ 71241 w 71240"/>
                  <a:gd name="connsiteY18" fmla="*/ 88582 h 89535"/>
                  <a:gd name="connsiteX19" fmla="*/ 58892 w 71240"/>
                  <a:gd name="connsiteY19" fmla="*/ 88582 h 89535"/>
                  <a:gd name="connsiteX20" fmla="*/ 55093 w 71240"/>
                  <a:gd name="connsiteY20" fmla="*/ 69532 h 89535"/>
                  <a:gd name="connsiteX21" fmla="*/ 37995 w 71240"/>
                  <a:gd name="connsiteY21" fmla="*/ 53340 h 89535"/>
                  <a:gd name="connsiteX22" fmla="*/ 12348 w 71240"/>
                  <a:gd name="connsiteY22" fmla="*/ 5334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240" h="89535">
                    <a:moveTo>
                      <a:pt x="12348" y="43815"/>
                    </a:moveTo>
                    <a:lnTo>
                      <a:pt x="36095" y="43815"/>
                    </a:lnTo>
                    <a:cubicBezTo>
                      <a:pt x="50343" y="43815"/>
                      <a:pt x="57942" y="38100"/>
                      <a:pt x="57942" y="26670"/>
                    </a:cubicBezTo>
                    <a:cubicBezTo>
                      <a:pt x="57942" y="20955"/>
                      <a:pt x="56043" y="17145"/>
                      <a:pt x="52243" y="14288"/>
                    </a:cubicBezTo>
                    <a:cubicBezTo>
                      <a:pt x="48444" y="11430"/>
                      <a:pt x="42744" y="9525"/>
                      <a:pt x="36095" y="9525"/>
                    </a:cubicBezTo>
                    <a:lnTo>
                      <a:pt x="12348" y="9525"/>
                    </a:lnTo>
                    <a:lnTo>
                      <a:pt x="12348" y="43815"/>
                    </a:lnTo>
                    <a:close/>
                    <a:moveTo>
                      <a:pt x="12348" y="53340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6095" y="0"/>
                    </a:lnTo>
                    <a:cubicBezTo>
                      <a:pt x="47494" y="0"/>
                      <a:pt x="55093" y="1905"/>
                      <a:pt x="60792" y="6668"/>
                    </a:cubicBezTo>
                    <a:cubicBezTo>
                      <a:pt x="66491" y="11430"/>
                      <a:pt x="69341" y="18098"/>
                      <a:pt x="69341" y="25718"/>
                    </a:cubicBezTo>
                    <a:cubicBezTo>
                      <a:pt x="69341" y="32385"/>
                      <a:pt x="67441" y="37148"/>
                      <a:pt x="63642" y="40957"/>
                    </a:cubicBezTo>
                    <a:cubicBezTo>
                      <a:pt x="59842" y="44768"/>
                      <a:pt x="55093" y="46673"/>
                      <a:pt x="49394" y="47625"/>
                    </a:cubicBezTo>
                    <a:cubicBezTo>
                      <a:pt x="59842" y="49530"/>
                      <a:pt x="65541" y="56198"/>
                      <a:pt x="66491" y="66675"/>
                    </a:cubicBezTo>
                    <a:cubicBezTo>
                      <a:pt x="67441" y="74295"/>
                      <a:pt x="67441" y="79057"/>
                      <a:pt x="68391" y="81915"/>
                    </a:cubicBezTo>
                    <a:cubicBezTo>
                      <a:pt x="68391" y="84773"/>
                      <a:pt x="69341" y="86678"/>
                      <a:pt x="71241" y="88582"/>
                    </a:cubicBezTo>
                    <a:lnTo>
                      <a:pt x="58892" y="88582"/>
                    </a:lnTo>
                    <a:cubicBezTo>
                      <a:pt x="56993" y="85725"/>
                      <a:pt x="56043" y="80010"/>
                      <a:pt x="55093" y="69532"/>
                    </a:cubicBezTo>
                    <a:cubicBezTo>
                      <a:pt x="54143" y="58103"/>
                      <a:pt x="48444" y="53340"/>
                      <a:pt x="37995" y="53340"/>
                    </a:cubicBezTo>
                    <a:lnTo>
                      <a:pt x="12348" y="5334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B235ACE-8CA3-0EA9-7954-E20AA10D7531}"/>
                  </a:ext>
                </a:extLst>
              </p:cNvPr>
              <p:cNvSpPr/>
              <p:nvPr/>
            </p:nvSpPr>
            <p:spPr>
              <a:xfrm>
                <a:off x="719321" y="6424281"/>
                <a:ext cx="73549" cy="97644"/>
              </a:xfrm>
              <a:custGeom>
                <a:avLst/>
                <a:gdLst>
                  <a:gd name="connsiteX0" fmla="*/ 12348 w 67441"/>
                  <a:gd name="connsiteY0" fmla="*/ 56198 h 89535"/>
                  <a:gd name="connsiteX1" fmla="*/ 12348 w 67441"/>
                  <a:gd name="connsiteY1" fmla="*/ 89535 h 89535"/>
                  <a:gd name="connsiteX2" fmla="*/ 0 w 67441"/>
                  <a:gd name="connsiteY2" fmla="*/ 89535 h 89535"/>
                  <a:gd name="connsiteX3" fmla="*/ 0 w 67441"/>
                  <a:gd name="connsiteY3" fmla="*/ 0 h 89535"/>
                  <a:gd name="connsiteX4" fmla="*/ 32296 w 67441"/>
                  <a:gd name="connsiteY4" fmla="*/ 0 h 89535"/>
                  <a:gd name="connsiteX5" fmla="*/ 57942 w 67441"/>
                  <a:gd name="connsiteY5" fmla="*/ 7620 h 89535"/>
                  <a:gd name="connsiteX6" fmla="*/ 67441 w 67441"/>
                  <a:gd name="connsiteY6" fmla="*/ 28575 h 89535"/>
                  <a:gd name="connsiteX7" fmla="*/ 57942 w 67441"/>
                  <a:gd name="connsiteY7" fmla="*/ 49530 h 89535"/>
                  <a:gd name="connsiteX8" fmla="*/ 32296 w 67441"/>
                  <a:gd name="connsiteY8" fmla="*/ 57150 h 89535"/>
                  <a:gd name="connsiteX9" fmla="*/ 12348 w 67441"/>
                  <a:gd name="connsiteY9" fmla="*/ 57150 h 89535"/>
                  <a:gd name="connsiteX10" fmla="*/ 12348 w 67441"/>
                  <a:gd name="connsiteY10" fmla="*/ 45720 h 89535"/>
                  <a:gd name="connsiteX11" fmla="*/ 32296 w 67441"/>
                  <a:gd name="connsiteY11" fmla="*/ 45720 h 89535"/>
                  <a:gd name="connsiteX12" fmla="*/ 55093 w 67441"/>
                  <a:gd name="connsiteY12" fmla="*/ 27623 h 89535"/>
                  <a:gd name="connsiteX13" fmla="*/ 32296 w 67441"/>
                  <a:gd name="connsiteY13" fmla="*/ 9525 h 89535"/>
                  <a:gd name="connsiteX14" fmla="*/ 12348 w 67441"/>
                  <a:gd name="connsiteY14" fmla="*/ 9525 h 89535"/>
                  <a:gd name="connsiteX15" fmla="*/ 12348 w 67441"/>
                  <a:gd name="connsiteY15" fmla="*/ 45720 h 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441" h="89535">
                    <a:moveTo>
                      <a:pt x="12348" y="56198"/>
                    </a:moveTo>
                    <a:lnTo>
                      <a:pt x="12348" y="89535"/>
                    </a:lnTo>
                    <a:lnTo>
                      <a:pt x="0" y="89535"/>
                    </a:lnTo>
                    <a:lnTo>
                      <a:pt x="0" y="0"/>
                    </a:lnTo>
                    <a:lnTo>
                      <a:pt x="32296" y="0"/>
                    </a:lnTo>
                    <a:cubicBezTo>
                      <a:pt x="43694" y="0"/>
                      <a:pt x="51293" y="2857"/>
                      <a:pt x="57942" y="7620"/>
                    </a:cubicBezTo>
                    <a:cubicBezTo>
                      <a:pt x="63642" y="12382"/>
                      <a:pt x="67441" y="19050"/>
                      <a:pt x="67441" y="28575"/>
                    </a:cubicBezTo>
                    <a:cubicBezTo>
                      <a:pt x="67441" y="37148"/>
                      <a:pt x="64592" y="43815"/>
                      <a:pt x="57942" y="49530"/>
                    </a:cubicBezTo>
                    <a:cubicBezTo>
                      <a:pt x="52243" y="54293"/>
                      <a:pt x="43694" y="57150"/>
                      <a:pt x="32296" y="57150"/>
                    </a:cubicBezTo>
                    <a:lnTo>
                      <a:pt x="12348" y="57150"/>
                    </a:lnTo>
                    <a:close/>
                    <a:moveTo>
                      <a:pt x="12348" y="45720"/>
                    </a:moveTo>
                    <a:lnTo>
                      <a:pt x="32296" y="45720"/>
                    </a:lnTo>
                    <a:cubicBezTo>
                      <a:pt x="47494" y="45720"/>
                      <a:pt x="55093" y="40005"/>
                      <a:pt x="55093" y="27623"/>
                    </a:cubicBezTo>
                    <a:cubicBezTo>
                      <a:pt x="55093" y="15240"/>
                      <a:pt x="47494" y="9525"/>
                      <a:pt x="32296" y="9525"/>
                    </a:cubicBezTo>
                    <a:lnTo>
                      <a:pt x="12348" y="9525"/>
                    </a:lnTo>
                    <a:lnTo>
                      <a:pt x="12348" y="45720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711227A-6F25-39D0-C37B-4A61A8EC2052}"/>
                </a:ext>
              </a:extLst>
            </p:cNvPr>
            <p:cNvGrpSpPr/>
            <p:nvPr/>
          </p:nvGrpSpPr>
          <p:grpSpPr>
            <a:xfrm>
              <a:off x="402335" y="6451289"/>
              <a:ext cx="203036" cy="145427"/>
              <a:chOff x="402335" y="6451289"/>
              <a:chExt cx="203036" cy="145427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D95D183-B737-5F9F-A5CD-720D8B0BFDDB}"/>
                  </a:ext>
                </a:extLst>
              </p:cNvPr>
              <p:cNvSpPr/>
              <p:nvPr/>
            </p:nvSpPr>
            <p:spPr>
              <a:xfrm>
                <a:off x="467597" y="6451289"/>
                <a:ext cx="137774" cy="72713"/>
              </a:xfrm>
              <a:custGeom>
                <a:avLst/>
                <a:gdLst>
                  <a:gd name="connsiteX0" fmla="*/ 126334 w 126333"/>
                  <a:gd name="connsiteY0" fmla="*/ 66675 h 66675"/>
                  <a:gd name="connsiteX1" fmla="*/ 59842 w 126333"/>
                  <a:gd name="connsiteY1" fmla="*/ 0 h 66675"/>
                  <a:gd name="connsiteX2" fmla="*/ 0 w 126333"/>
                  <a:gd name="connsiteY2" fmla="*/ 0 h 66675"/>
                  <a:gd name="connsiteX3" fmla="*/ 66491 w 126333"/>
                  <a:gd name="connsiteY3" fmla="*/ 66675 h 66675"/>
                  <a:gd name="connsiteX4" fmla="*/ 126334 w 126333"/>
                  <a:gd name="connsiteY4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33" h="66675">
                    <a:moveTo>
                      <a:pt x="126334" y="66675"/>
                    </a:moveTo>
                    <a:lnTo>
                      <a:pt x="59842" y="0"/>
                    </a:lnTo>
                    <a:lnTo>
                      <a:pt x="0" y="0"/>
                    </a:lnTo>
                    <a:lnTo>
                      <a:pt x="66491" y="66675"/>
                    </a:lnTo>
                    <a:lnTo>
                      <a:pt x="126334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730DC1B-3400-7088-9CE2-2C88A0AFCDA2}"/>
                  </a:ext>
                </a:extLst>
              </p:cNvPr>
              <p:cNvSpPr/>
              <p:nvPr/>
            </p:nvSpPr>
            <p:spPr>
              <a:xfrm>
                <a:off x="402335" y="6524003"/>
                <a:ext cx="137774" cy="72713"/>
              </a:xfrm>
              <a:custGeom>
                <a:avLst/>
                <a:gdLst>
                  <a:gd name="connsiteX0" fmla="*/ 0 w 126333"/>
                  <a:gd name="connsiteY0" fmla="*/ 66675 h 66675"/>
                  <a:gd name="connsiteX1" fmla="*/ 37045 w 126333"/>
                  <a:gd name="connsiteY1" fmla="*/ 29527 h 66675"/>
                  <a:gd name="connsiteX2" fmla="*/ 106386 w 126333"/>
                  <a:gd name="connsiteY2" fmla="*/ 0 h 66675"/>
                  <a:gd name="connsiteX3" fmla="*/ 126334 w 126333"/>
                  <a:gd name="connsiteY3" fmla="*/ 0 h 66675"/>
                  <a:gd name="connsiteX4" fmla="*/ 59842 w 126333"/>
                  <a:gd name="connsiteY4" fmla="*/ 66675 h 66675"/>
                  <a:gd name="connsiteX5" fmla="*/ 0 w 126333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333" h="66675">
                    <a:moveTo>
                      <a:pt x="0" y="66675"/>
                    </a:moveTo>
                    <a:lnTo>
                      <a:pt x="37045" y="29527"/>
                    </a:lnTo>
                    <a:cubicBezTo>
                      <a:pt x="55093" y="10477"/>
                      <a:pt x="79790" y="0"/>
                      <a:pt x="106386" y="0"/>
                    </a:cubicBezTo>
                    <a:lnTo>
                      <a:pt x="126334" y="0"/>
                    </a:lnTo>
                    <a:lnTo>
                      <a:pt x="59842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grpFill/>
              <a:ln w="9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74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7BD23A-0E50-E253-96EB-44EB474A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512064"/>
            <a:ext cx="11567160" cy="5943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B951C-B522-0551-D2AC-CEFF41AC3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335" y="1825625"/>
            <a:ext cx="11567159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DFD3B-8A4F-9127-FEFF-35F9AA563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6294" y="63459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9" r:id="rId1"/>
    <p:sldLayoutId id="2147484640" r:id="rId2"/>
    <p:sldLayoutId id="2147484641" r:id="rId3"/>
    <p:sldLayoutId id="2147484642" r:id="rId4"/>
    <p:sldLayoutId id="2147484643" r:id="rId5"/>
    <p:sldLayoutId id="2147484645" r:id="rId6"/>
    <p:sldLayoutId id="2147484663" r:id="rId7"/>
    <p:sldLayoutId id="2147484646" r:id="rId8"/>
    <p:sldLayoutId id="2147484647" r:id="rId9"/>
    <p:sldLayoutId id="2147484648" r:id="rId10"/>
    <p:sldLayoutId id="2147484649" r:id="rId11"/>
    <p:sldLayoutId id="2147484650" r:id="rId12"/>
    <p:sldLayoutId id="2147484664" r:id="rId13"/>
    <p:sldLayoutId id="2147484651" r:id="rId14"/>
    <p:sldLayoutId id="2147484652" r:id="rId15"/>
    <p:sldLayoutId id="2147484666" r:id="rId16"/>
    <p:sldLayoutId id="2147484653" r:id="rId17"/>
    <p:sldLayoutId id="2147484654" r:id="rId18"/>
    <p:sldLayoutId id="2147484655" r:id="rId19"/>
    <p:sldLayoutId id="2147484656" r:id="rId20"/>
    <p:sldLayoutId id="2147484657" r:id="rId21"/>
    <p:sldLayoutId id="2147484659" r:id="rId22"/>
    <p:sldLayoutId id="2147484668" r:id="rId23"/>
    <p:sldLayoutId id="2147484669" r:id="rId24"/>
    <p:sldLayoutId id="2147484660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M-RP/serviceworker-safari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eveloper.mozilla.org/en-US/docs/Web/Progressive_web_apps/Guides/Making_PWAs_installable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4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Progressive_web_apps/Guides/Making_PWAs_installable#installation_from_an_app_sto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hyperlink" Target="https://github.com/serwist/serwist?tab=readme-ov-fi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eveloper.mozilla.org/en-US/" TargetMode="External"/><Relationship Id="rId4" Type="http://schemas.openxmlformats.org/officeDocument/2006/relationships/hyperlink" Target="https://open.spotify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worker-safari-sage.vercel.app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7FB70CE-1A93-1D57-F3F7-46B30DCB63C6}"/>
              </a:ext>
            </a:extLst>
          </p:cNvPr>
          <p:cNvGrpSpPr/>
          <p:nvPr/>
        </p:nvGrpSpPr>
        <p:grpSpPr>
          <a:xfrm>
            <a:off x="0" y="0"/>
            <a:ext cx="13994022" cy="6858000"/>
            <a:chOff x="0" y="0"/>
            <a:chExt cx="1399402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C91701-9BF2-9AA1-373F-179E2A6D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299" y="0"/>
              <a:ext cx="12990723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8E46E8-E805-145C-A1EC-B02E5CFBC264}"/>
                </a:ext>
              </a:extLst>
            </p:cNvPr>
            <p:cNvSpPr/>
            <p:nvPr/>
          </p:nvSpPr>
          <p:spPr>
            <a:xfrm>
              <a:off x="0" y="0"/>
              <a:ext cx="1003299" cy="6858000"/>
            </a:xfrm>
            <a:prstGeom prst="rect">
              <a:avLst/>
            </a:prstGeom>
            <a:solidFill>
              <a:srgbClr val="F7F8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26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72D8A-F521-BA07-7FDB-6CB627E1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842CC-1308-87AD-C321-43E7E26A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EC2E89-7290-BCBA-097D-8C078B721815}"/>
              </a:ext>
            </a:extLst>
          </p:cNvPr>
          <p:cNvSpPr txBox="1"/>
          <p:nvPr/>
        </p:nvSpPr>
        <p:spPr>
          <a:xfrm>
            <a:off x="3238500" y="5917168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https://github.com/JoeM-RP/serviceworker-safari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085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AA50E15-5FA1-EC79-9E88-58DD00A647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7E69C1-EABD-7F37-F496-68A5A6AAA5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Blank app created with ”create next app”</a:t>
            </a:r>
          </a:p>
          <a:p>
            <a:r>
              <a:rPr lang="en-US" dirty="0"/>
              <a:t>Serwist for worker config</a:t>
            </a:r>
          </a:p>
          <a:p>
            <a:r>
              <a:rPr lang="en-US" dirty="0"/>
              <a:t>Deployed via </a:t>
            </a:r>
            <a:r>
              <a:rPr lang="en-US" dirty="0" err="1"/>
              <a:t>Vercel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DC2E1-84B2-E125-4228-668435EC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Demo</a:t>
            </a:r>
          </a:p>
        </p:txBody>
      </p:sp>
      <p:pic>
        <p:nvPicPr>
          <p:cNvPr id="4" name="Simulator Screen Recording - iPhone 13 mini - 2024-06-14 at 12.59.30">
            <a:hlinkClick r:id="" action="ppaction://media"/>
            <a:extLst>
              <a:ext uri="{FF2B5EF4-FFF2-40B4-BE49-F238E27FC236}">
                <a16:creationId xmlns:a16="http://schemas.microsoft.com/office/drawing/2014/main" id="{8F1E4473-F3ED-E117-93C0-ADD7C23F8A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7122" y="381000"/>
            <a:ext cx="2813756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41D5D-2D7E-175D-9F7E-F0D76F458195}"/>
              </a:ext>
            </a:extLst>
          </p:cNvPr>
          <p:cNvSpPr txBox="1"/>
          <p:nvPr/>
        </p:nvSpPr>
        <p:spPr>
          <a:xfrm>
            <a:off x="2971800" y="4673600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dirty="0" err="1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13B732-62CD-BA2C-A55D-A8BCA2BE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Serwist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233DE-C0AC-472F-DA02-10D23A97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474" y="0"/>
            <a:ext cx="6677526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5E13FFA-18B3-B3DA-E4BD-24FE24EF613B}"/>
              </a:ext>
            </a:extLst>
          </p:cNvPr>
          <p:cNvGrpSpPr/>
          <p:nvPr/>
        </p:nvGrpSpPr>
        <p:grpSpPr>
          <a:xfrm>
            <a:off x="7251700" y="4730750"/>
            <a:ext cx="4178299" cy="323850"/>
            <a:chOff x="7251700" y="4730750"/>
            <a:chExt cx="4178299" cy="3238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B9A1D1-4E9B-9523-D48A-14A25A6F9D1B}"/>
                </a:ext>
              </a:extLst>
            </p:cNvPr>
            <p:cNvCxnSpPr/>
            <p:nvPr/>
          </p:nvCxnSpPr>
          <p:spPr>
            <a:xfrm flipH="1">
              <a:off x="7251700" y="4902200"/>
              <a:ext cx="1601537" cy="152400"/>
            </a:xfrm>
            <a:prstGeom prst="straightConnector1">
              <a:avLst/>
            </a:prstGeom>
            <a:ln w="19050" cap="rnd">
              <a:solidFill>
                <a:schemeClr val="tx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C048A4-F451-6CD6-B215-E862C8345908}"/>
                </a:ext>
              </a:extLst>
            </p:cNvPr>
            <p:cNvSpPr txBox="1"/>
            <p:nvPr/>
          </p:nvSpPr>
          <p:spPr>
            <a:xfrm>
              <a:off x="8853236" y="4730750"/>
              <a:ext cx="2576763" cy="323850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>
                <a:lnSpc>
                  <a:spcPct val="120000"/>
                </a:lnSpc>
                <a:spcAft>
                  <a:spcPts val="600"/>
                </a:spcAft>
              </a:pPr>
              <a:r>
                <a:rPr lang="en-US" b="1" dirty="0">
                  <a:latin typeface="+mj-lt"/>
                  <a:cs typeface="Calibri" panose="020F0502020204030204" pitchFamily="34" charset="0"/>
                </a:rPr>
                <a:t>We’ll register the worker manually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36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6A3201-CC02-5585-11EE-81031CF31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 Setup</a:t>
            </a:r>
            <a:br>
              <a:rPr lang="en-US" dirty="0"/>
            </a:br>
            <a:r>
              <a:rPr lang="en-US" sz="1200" dirty="0"/>
              <a:t>see “</a:t>
            </a:r>
            <a:r>
              <a:rPr lang="en-US" sz="1200" dirty="0">
                <a:hlinkClick r:id="rId2"/>
              </a:rPr>
              <a:t>Making PWAs Installable</a:t>
            </a:r>
            <a:r>
              <a:rPr lang="en-US" sz="1200" dirty="0"/>
              <a:t>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42872-2A42-75ED-D0C7-C0756668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53" y="0"/>
            <a:ext cx="641424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51EA2-FC48-EDAF-C0BA-32CCEBEEB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4572000"/>
            <a:ext cx="2286000" cy="228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0023810-7901-2EAA-F92D-42CF6986B563}"/>
              </a:ext>
            </a:extLst>
          </p:cNvPr>
          <p:cNvGrpSpPr/>
          <p:nvPr/>
        </p:nvGrpSpPr>
        <p:grpSpPr>
          <a:xfrm>
            <a:off x="3713106" y="2247900"/>
            <a:ext cx="2243194" cy="1219200"/>
            <a:chOff x="3713106" y="2247900"/>
            <a:chExt cx="2243194" cy="12192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4415EC-A516-EB2D-80D8-6937FE8B1184}"/>
                </a:ext>
              </a:extLst>
            </p:cNvPr>
            <p:cNvCxnSpPr/>
            <p:nvPr/>
          </p:nvCxnSpPr>
          <p:spPr>
            <a:xfrm flipV="1">
              <a:off x="5080000" y="2247900"/>
              <a:ext cx="876300" cy="825500"/>
            </a:xfrm>
            <a:prstGeom prst="straightConnector1">
              <a:avLst/>
            </a:prstGeom>
            <a:ln w="19050" cap="rnd">
              <a:solidFill>
                <a:schemeClr val="tx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84EE03-F53E-0690-8343-BF2826D5FE9A}"/>
                </a:ext>
              </a:extLst>
            </p:cNvPr>
            <p:cNvSpPr txBox="1"/>
            <p:nvPr/>
          </p:nvSpPr>
          <p:spPr>
            <a:xfrm>
              <a:off x="3713106" y="3073400"/>
              <a:ext cx="1917700" cy="393700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>
                <a:lnSpc>
                  <a:spcPct val="120000"/>
                </a:lnSpc>
                <a:spcAft>
                  <a:spcPts val="600"/>
                </a:spcAft>
              </a:pPr>
              <a:r>
                <a:rPr lang="en-US" b="1" dirty="0">
                  <a:latin typeface="+mj-lt"/>
                  <a:cs typeface="Calibri" panose="020F0502020204030204" pitchFamily="34" charset="0"/>
                </a:rPr>
                <a:t>Must provide at least 1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122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D15937A-28A6-26C4-19EC-2162DFD1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Registration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030D18-75C5-4724-F4DB-607AE1E5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264" y="2706786"/>
            <a:ext cx="7772400" cy="14444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46E9BF3-6DC1-53CF-3432-E508982984C8}"/>
              </a:ext>
            </a:extLst>
          </p:cNvPr>
          <p:cNvGrpSpPr/>
          <p:nvPr/>
        </p:nvGrpSpPr>
        <p:grpSpPr>
          <a:xfrm>
            <a:off x="7419342" y="2095500"/>
            <a:ext cx="2413000" cy="1333500"/>
            <a:chOff x="7419342" y="2095500"/>
            <a:chExt cx="2413000" cy="13335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C94710-2847-3F91-883D-27CFCE41F935}"/>
                </a:ext>
              </a:extLst>
            </p:cNvPr>
            <p:cNvCxnSpPr/>
            <p:nvPr/>
          </p:nvCxnSpPr>
          <p:spPr>
            <a:xfrm flipH="1">
              <a:off x="7454900" y="2438400"/>
              <a:ext cx="812800" cy="990600"/>
            </a:xfrm>
            <a:prstGeom prst="straightConnector1">
              <a:avLst/>
            </a:prstGeom>
            <a:ln w="19050" cap="rnd">
              <a:solidFill>
                <a:schemeClr val="tx2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67F34C-C25F-516C-2EE6-0BD114AD2DEF}"/>
                </a:ext>
              </a:extLst>
            </p:cNvPr>
            <p:cNvSpPr txBox="1"/>
            <p:nvPr/>
          </p:nvSpPr>
          <p:spPr>
            <a:xfrm>
              <a:off x="7419342" y="2095500"/>
              <a:ext cx="2413000" cy="342900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algn="l">
                <a:lnSpc>
                  <a:spcPct val="120000"/>
                </a:lnSpc>
                <a:spcAft>
                  <a:spcPts val="600"/>
                </a:spcAft>
              </a:pPr>
              <a:r>
                <a:rPr lang="en-US" b="1" dirty="0">
                  <a:latin typeface="+mj-lt"/>
                  <a:cs typeface="Calibri" panose="020F0502020204030204" pitchFamily="34" charset="0"/>
                </a:rPr>
                <a:t>Add worker registration to app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0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7B4E0-A855-E13E-E6DF-02B182E6B1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98AFD9-2BD7-89D6-84B2-6DB65B8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2024-06-14 at 1.53.24 PM">
            <a:hlinkClick r:id="" action="ppaction://media"/>
            <a:extLst>
              <a:ext uri="{FF2B5EF4-FFF2-40B4-BE49-F238E27FC236}">
                <a16:creationId xmlns:a16="http://schemas.microsoft.com/office/drawing/2014/main" id="{B8D35478-A94D-10D0-DE77-74C240168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0" y="0"/>
            <a:ext cx="12192000" cy="82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7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27C89B-18E1-C394-6D36-EFBF4C90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89491-3D4D-A477-79FF-2780B194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1437135"/>
            <a:ext cx="7772400" cy="3983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7339C-5A2D-EA24-A511-23F9F4A8A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36" y="3428999"/>
            <a:ext cx="3163824" cy="26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1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1D2FC7-06A4-2BCE-38D9-4129B4BAB9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7AAB-32DA-6A94-9771-A2859710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push notification!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7AFE7-04A5-208B-932F-27810F5A6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10904"/>
            <a:ext cx="7772400" cy="4876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C1EAD-A219-C512-4B21-793DE599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032" y="4572000"/>
            <a:ext cx="2286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ECEED-6DB2-83D0-5E3A-28664A269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09919">
            <a:off x="2967498" y="1958388"/>
            <a:ext cx="5719390" cy="32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E21BFE-AE64-BA65-446E-1867E5F8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push notification!</a:t>
            </a:r>
            <a:br>
              <a:rPr lang="en-US" dirty="0"/>
            </a:br>
            <a:r>
              <a:rPr lang="en-US" sz="1600" dirty="0"/>
              <a:t>(for real)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2AAAF-4DD7-2C40-0A87-E02F1485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33480"/>
            <a:ext cx="7772400" cy="599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7E69C1-EABD-7F37-F496-68A5A6AAA5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DC2E1-84B2-E125-4228-668435EC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 Product</a:t>
            </a:r>
          </a:p>
        </p:txBody>
      </p:sp>
      <p:pic>
        <p:nvPicPr>
          <p:cNvPr id="4" name="Simulator Screen Recording - iPhone 13 mini - 2024-06-14 at 12.59.30">
            <a:hlinkClick r:id="" action="ppaction://media"/>
            <a:extLst>
              <a:ext uri="{FF2B5EF4-FFF2-40B4-BE49-F238E27FC236}">
                <a16:creationId xmlns:a16="http://schemas.microsoft.com/office/drawing/2014/main" id="{8F1E4473-F3ED-E117-93C0-ADD7C23F8A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590.539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6612" y="279400"/>
            <a:ext cx="2813756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41D5D-2D7E-175D-9F7E-F0D76F458195}"/>
              </a:ext>
            </a:extLst>
          </p:cNvPr>
          <p:cNvSpPr txBox="1"/>
          <p:nvPr/>
        </p:nvSpPr>
        <p:spPr>
          <a:xfrm>
            <a:off x="2971800" y="4673600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dirty="0" err="1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" name="Screen Recording 2024-06-14 at 3.15.50 PM">
            <a:hlinkClick r:id="" action="ppaction://media"/>
            <a:extLst>
              <a:ext uri="{FF2B5EF4-FFF2-40B4-BE49-F238E27FC236}">
                <a16:creationId xmlns:a16="http://schemas.microsoft.com/office/drawing/2014/main" id="{7B194590-55A1-6945-45E6-C13C3C02ED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371.096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27048" y="0"/>
            <a:ext cx="3109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4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4A9-9920-1C9D-814F-354F937F4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Push Notifications in PWAs for iOS Safari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127B63-4CC9-527D-789E-3E6DC0A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Push Notifications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2C885-7C58-CC1C-A1BE-1AC9DD71B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013768"/>
            <a:ext cx="7772400" cy="2830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E2AC7-3E9A-4BC5-E94A-BA58C10C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2390">
            <a:off x="2673350" y="1041400"/>
            <a:ext cx="68453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3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BB31A2-6B94-E64E-F5D9-FEE12D7E6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Client app gets permission to subscribe</a:t>
            </a:r>
          </a:p>
          <a:p>
            <a:r>
              <a:rPr lang="en-US" dirty="0"/>
              <a:t>Client sends registration info to Push Service or server using auth key</a:t>
            </a:r>
          </a:p>
          <a:p>
            <a:r>
              <a:rPr lang="en-US" dirty="0"/>
              <a:t>Push Service/Server logs registration info</a:t>
            </a:r>
          </a:p>
          <a:p>
            <a:r>
              <a:rPr lang="en-US" dirty="0"/>
              <a:t>Server sends message info, client(s)/recipient(s), and delivery info to push service for delivery to end-user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71A20-B474-E5F7-CC42-9654AB09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Push Notification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89B0D03-CB47-7836-A003-74E1DA6E0D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638" r="3170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D5DAA4-DF1D-0AAA-E638-05814532EC47}"/>
              </a:ext>
            </a:extLst>
          </p:cNvPr>
          <p:cNvSpPr/>
          <p:nvPr/>
        </p:nvSpPr>
        <p:spPr>
          <a:xfrm>
            <a:off x="10591800" y="6007100"/>
            <a:ext cx="1600200" cy="850900"/>
          </a:xfrm>
          <a:prstGeom prst="rect">
            <a:avLst/>
          </a:prstGeom>
          <a:solidFill>
            <a:srgbClr val="141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93E10-43BE-8118-B8C0-077E4834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629" y="4857415"/>
            <a:ext cx="5448742" cy="16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99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10496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in a suit with his arms crossed&#10;&#10;Description automatically generated">
            <a:extLst>
              <a:ext uri="{FF2B5EF4-FFF2-40B4-BE49-F238E27FC236}">
                <a16:creationId xmlns:a16="http://schemas.microsoft.com/office/drawing/2014/main" id="{F2EE03C9-A347-0724-F2AC-0395018CFB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34"/>
          <a:stretch/>
        </p:blipFill>
        <p:spPr>
          <a:xfrm>
            <a:off x="6096000" y="0"/>
            <a:ext cx="6096000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53BAB-0BBD-1635-4E07-BEA8E0432F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Rightpoint ~10</a:t>
            </a:r>
          </a:p>
          <a:p>
            <a:r>
              <a:rPr lang="en-US" dirty="0"/>
              <a:t>Software Development ~15 years</a:t>
            </a:r>
          </a:p>
          <a:p>
            <a:r>
              <a:rPr lang="en-US" dirty="0"/>
              <a:t>React, React Native, PWAs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77239-45FF-9389-15C6-70B81755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028" name="Picture 4" descr="Safari Hat Png | estudioespositoymiguel.com.ar">
            <a:extLst>
              <a:ext uri="{FF2B5EF4-FFF2-40B4-BE49-F238E27FC236}">
                <a16:creationId xmlns:a16="http://schemas.microsoft.com/office/drawing/2014/main" id="{6544D56A-B025-A6C2-1EE6-4E6BEB91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9648">
            <a:off x="7850012" y="-1863240"/>
            <a:ext cx="2613376" cy="174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16657F3-20CE-E9AF-46A8-60175D0E4470}"/>
              </a:ext>
            </a:extLst>
          </p:cNvPr>
          <p:cNvSpPr txBox="1">
            <a:spLocks/>
          </p:cNvSpPr>
          <p:nvPr/>
        </p:nvSpPr>
        <p:spPr>
          <a:xfrm>
            <a:off x="402334" y="2781808"/>
            <a:ext cx="5448745" cy="3390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61963" indent="-2238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tabLst/>
              <a:defRPr sz="17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690563" indent="-2301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Safari User</a:t>
            </a:r>
          </a:p>
        </p:txBody>
      </p:sp>
    </p:spTree>
    <p:extLst>
      <p:ext uri="{BB962C8B-B14F-4D97-AF65-F5344CB8AC3E}">
        <p14:creationId xmlns:p14="http://schemas.microsoft.com/office/powerpoint/2010/main" val="1103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3912 L -1.66667E-6 0.21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A7E6434-6F4A-646B-2DF5-E422FAC9A2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FFC54-9DB4-EBFD-B648-731921E98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Combine the best features of traditional websites with platform-specific apps</a:t>
            </a:r>
          </a:p>
          <a:p>
            <a:r>
              <a:rPr lang="en-US" dirty="0"/>
              <a:t>Developed using standard web tech</a:t>
            </a:r>
          </a:p>
          <a:p>
            <a:r>
              <a:rPr lang="en-US" dirty="0"/>
              <a:t>Accessible directly from the web</a:t>
            </a:r>
          </a:p>
          <a:p>
            <a:r>
              <a:rPr lang="en-US" dirty="0"/>
              <a:t>Can leverage “app” features</a:t>
            </a:r>
          </a:p>
          <a:p>
            <a:pPr lvl="1"/>
            <a:r>
              <a:rPr lang="en-US" dirty="0"/>
              <a:t>Installable – web or </a:t>
            </a:r>
            <a:r>
              <a:rPr lang="en-US" dirty="0">
                <a:hlinkClick r:id="rId3"/>
              </a:rPr>
              <a:t>store</a:t>
            </a:r>
            <a:r>
              <a:rPr lang="en-US" dirty="0"/>
              <a:t> (Google, Microsoft, Meta)</a:t>
            </a:r>
          </a:p>
          <a:p>
            <a:pPr lvl="1"/>
            <a:r>
              <a:rPr lang="en-US" dirty="0"/>
              <a:t>Full screen, app icon,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Background content updates</a:t>
            </a:r>
          </a:p>
          <a:p>
            <a:pPr lvl="1"/>
            <a:r>
              <a:rPr lang="en-US" dirty="0"/>
              <a:t>Offline mode</a:t>
            </a:r>
          </a:p>
          <a:p>
            <a:pPr lvl="1"/>
            <a:r>
              <a:rPr lang="en-US" dirty="0"/>
              <a:t>Push Notifications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67D0E5-AAC5-7927-BE1C-944ECD71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PWAs (Progressive Web Apps)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B8D58-862B-DE74-0F9D-2CA5157F0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816" y="45768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3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8D238A7-9684-6680-8D47-43C7B7F1A5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294" r="329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B6C0F-9EE9-21AF-84E7-9AFFF04066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Enables most “PWA” features</a:t>
            </a:r>
          </a:p>
          <a:p>
            <a:r>
              <a:rPr lang="en-US" dirty="0"/>
              <a:t>Download/Install/Activate Lifecycle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2800" dirty="0">
                <a:latin typeface="+mj-lt"/>
                <a:cs typeface="Calibri" panose="020F0502020204030204" pitchFamily="34" charset="0"/>
              </a:rPr>
              <a:t>For this demo, we’ll be using </a:t>
            </a:r>
            <a:r>
              <a:rPr lang="en-US" sz="2800" dirty="0">
                <a:latin typeface="+mj-lt"/>
                <a:cs typeface="Calibri" panose="020F0502020204030204" pitchFamily="34" charset="0"/>
                <a:hlinkClick r:id="rId4"/>
              </a:rPr>
              <a:t>Serwist</a:t>
            </a:r>
            <a:r>
              <a:rPr lang="en-US" sz="2800" dirty="0">
                <a:latin typeface="+mj-lt"/>
                <a:cs typeface="Calibri" panose="020F0502020204030204" pitchFamily="34" charset="0"/>
              </a:rPr>
              <a:t> to bootstrap our Service Worker code &amp; configuration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6BAD93-BE03-80B1-44B3-54146A3F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Service Workers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39D2C-429D-DEA5-D366-E0AF02035407}"/>
              </a:ext>
            </a:extLst>
          </p:cNvPr>
          <p:cNvSpPr txBox="1"/>
          <p:nvPr/>
        </p:nvSpPr>
        <p:spPr>
          <a:xfrm>
            <a:off x="1397000" y="4114800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endParaRPr lang="en-US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857CF-5136-7554-2253-70C4CD5BD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4572000"/>
            <a:ext cx="2286000" cy="228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CE9DF-E191-181D-7751-B71B91DD7E0D}"/>
              </a:ext>
            </a:extLst>
          </p:cNvPr>
          <p:cNvSpPr/>
          <p:nvPr/>
        </p:nvSpPr>
        <p:spPr>
          <a:xfrm>
            <a:off x="5851076" y="0"/>
            <a:ext cx="359224" cy="6858000"/>
          </a:xfrm>
          <a:prstGeom prst="rect">
            <a:avLst/>
          </a:prstGeom>
          <a:gradFill>
            <a:gsLst>
              <a:gs pos="100000">
                <a:schemeClr val="bg1">
                  <a:alpha val="51000"/>
                </a:schemeClr>
              </a:gs>
              <a:gs pos="0">
                <a:schemeClr val="bg1"/>
              </a:gs>
              <a:gs pos="72000">
                <a:schemeClr val="bg1">
                  <a:alpha val="88014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69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DFF9F5-8CDF-5706-CA3F-25D8FF58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87" y="-12700"/>
            <a:ext cx="8176413" cy="68707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8F78E6-F20D-F799-ADC4-13368238C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1581912"/>
            <a:ext cx="7172325" cy="4334256"/>
          </a:xfrm>
        </p:spPr>
        <p:txBody>
          <a:bodyPr anchor="b"/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</a:t>
            </a:r>
            <a:endParaRPr lang="en-US" dirty="0"/>
          </a:p>
          <a:p>
            <a:r>
              <a:rPr lang="en-US" dirty="0">
                <a:hlinkClick r:id="rId4"/>
              </a:rPr>
              <a:t>https://open.spotify.com/</a:t>
            </a:r>
            <a:endParaRPr lang="en-US" dirty="0"/>
          </a:p>
          <a:p>
            <a:r>
              <a:rPr lang="en-US" dirty="0">
                <a:hlinkClick r:id="rId5"/>
              </a:rPr>
              <a:t>https://developer.mozilla.org/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AB6BC4-94D0-354B-4A81-88371633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“Famous” PWAs</a:t>
            </a:r>
          </a:p>
        </p:txBody>
      </p:sp>
    </p:spTree>
    <p:extLst>
      <p:ext uri="{BB962C8B-B14F-4D97-AF65-F5344CB8AC3E}">
        <p14:creationId xmlns:p14="http://schemas.microsoft.com/office/powerpoint/2010/main" val="3385248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E378D-E98B-9B46-21CE-3C6A9A147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Checkered browser support for various web worker APIs</a:t>
            </a:r>
          </a:p>
          <a:p>
            <a:r>
              <a:rPr lang="en-US" dirty="0"/>
              <a:t>Checkered browser version support (</a:t>
            </a:r>
            <a:r>
              <a:rPr lang="en-US" dirty="0" err="1"/>
              <a:t>i.e</a:t>
            </a:r>
            <a:r>
              <a:rPr lang="en-US" dirty="0"/>
              <a:t> – Safari &gt;= 16.4)</a:t>
            </a:r>
          </a:p>
          <a:p>
            <a:r>
              <a:rPr lang="en-US" dirty="0"/>
              <a:t>Brief-</a:t>
            </a:r>
            <a:r>
              <a:rPr lang="en-US" dirty="0" err="1"/>
              <a:t>ish</a:t>
            </a:r>
            <a:r>
              <a:rPr lang="en-US" dirty="0"/>
              <a:t> drama regarding PWAs after EU passes Digital Markets Act (DMA)</a:t>
            </a:r>
          </a:p>
          <a:p>
            <a:r>
              <a:rPr lang="en-US" dirty="0"/>
              <a:t>Varying supported config per browser (Required icons, properties, etc.)</a:t>
            </a:r>
          </a:p>
          <a:p>
            <a:r>
              <a:rPr lang="en-US" dirty="0"/>
              <a:t>Varying execution methods per browser (Install process, etc.)</a:t>
            </a:r>
          </a:p>
          <a:p>
            <a:r>
              <a:rPr lang="en-US" dirty="0"/>
              <a:t>Higher barrier to install/adoption than either web or native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FFFD-2D6C-5F05-B883-58F71D83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for PWAs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6FEC2-D62B-11B1-52AF-FE19628F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374904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5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B2FD80-3DAF-4A16-C0F6-0C172203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3823796"/>
            <a:ext cx="3902964" cy="23316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F6623-957F-89F4-7EF6-C2A88698AA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Develop on desktop Chrome/Edge/Firefox – test on Safari desktop, then mobile</a:t>
            </a:r>
          </a:p>
          <a:p>
            <a:r>
              <a:rPr lang="en-US" dirty="0"/>
              <a:t>Test on multiple browsers and devices</a:t>
            </a:r>
          </a:p>
          <a:p>
            <a:r>
              <a:rPr lang="en-US" dirty="0"/>
              <a:t>Run your PWA on an unusual port or unregister it when complete to prevent Service Worker caching</a:t>
            </a:r>
          </a:p>
          <a:p>
            <a:r>
              <a:rPr lang="en-US" dirty="0"/>
              <a:t>Your browser may block notifications if the URL is “suspicious” (</a:t>
            </a:r>
            <a:r>
              <a:rPr lang="en-US" dirty="0" err="1"/>
              <a:t>Vercel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B0EC79-BF42-5543-8D33-13837105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Tricks, and Pitfalls</a:t>
            </a:r>
          </a:p>
        </p:txBody>
      </p:sp>
    </p:spTree>
    <p:extLst>
      <p:ext uri="{BB962C8B-B14F-4D97-AF65-F5344CB8AC3E}">
        <p14:creationId xmlns:p14="http://schemas.microsoft.com/office/powerpoint/2010/main" val="150570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72D8A-F521-BA07-7FDB-6CB627E1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318B1-F782-40F5-E1C3-F8FF5D6D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EC2E89-7290-BCBA-097D-8C078B721815}"/>
              </a:ext>
            </a:extLst>
          </p:cNvPr>
          <p:cNvSpPr txBox="1"/>
          <p:nvPr/>
        </p:nvSpPr>
        <p:spPr>
          <a:xfrm>
            <a:off x="3238500" y="5917168"/>
            <a:ext cx="5715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https://serviceworker-safari-sage.vercel.app/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9503408"/>
      </p:ext>
    </p:extLst>
  </p:cSld>
  <p:clrMapOvr>
    <a:masterClrMapping/>
  </p:clrMapOvr>
</p:sld>
</file>

<file path=ppt/theme/theme1.xml><?xml version="1.0" encoding="utf-8"?>
<a:theme xmlns:a="http://schemas.openxmlformats.org/drawingml/2006/main" name="1_Theme1">
  <a:themeElements>
    <a:clrScheme name="Rightpoint">
      <a:dk1>
        <a:srgbClr val="000000"/>
      </a:dk1>
      <a:lt1>
        <a:srgbClr val="FFFFFF"/>
      </a:lt1>
      <a:dk2>
        <a:srgbClr val="393A3C"/>
      </a:dk2>
      <a:lt2>
        <a:srgbClr val="C6C7CB"/>
      </a:lt2>
      <a:accent1>
        <a:srgbClr val="FF555E"/>
      </a:accent1>
      <a:accent2>
        <a:srgbClr val="DEDCCD"/>
      </a:accent2>
      <a:accent3>
        <a:srgbClr val="05ADCE"/>
      </a:accent3>
      <a:accent4>
        <a:srgbClr val="053162"/>
      </a:accent4>
      <a:accent5>
        <a:srgbClr val="22647D"/>
      </a:accent5>
      <a:accent6>
        <a:srgbClr val="A1343B"/>
      </a:accent6>
      <a:hlink>
        <a:srgbClr val="FF555E"/>
      </a:hlink>
      <a:folHlink>
        <a:srgbClr val="660C1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t">
        <a:noAutofit/>
      </a:bodyPr>
      <a:lstStyle>
        <a:defPPr algn="l">
          <a:lnSpc>
            <a:spcPct val="120000"/>
          </a:lnSpc>
          <a:spcAft>
            <a:spcPts val="600"/>
          </a:spcAft>
          <a:defRPr dirty="0" err="1" smtClean="0"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P-Template_10112023" id="{0DDEBE15-160F-C54C-A8AA-E616C533E8CF}" vid="{F2E8CD8A-EA2F-5D4B-806A-23AC3647DAC4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3002B"/>
      </a:accent1>
      <a:accent2>
        <a:srgbClr val="87A3BA"/>
      </a:accent2>
      <a:accent3>
        <a:srgbClr val="FFBF19"/>
      </a:accent3>
      <a:accent4>
        <a:srgbClr val="6D6D70"/>
      </a:accent4>
      <a:accent5>
        <a:srgbClr val="BABCBF"/>
      </a:accent5>
      <a:accent6>
        <a:srgbClr val="DBDBDD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1916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21916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RP_BrandedTemplates" ma:contentTypeID="0x0101006E4186C7D5424C438A53EA85B0A9BD1F0500A0EAAB61EBAC8F47AA261471C0FF6F72" ma:contentTypeVersion="12" ma:contentTypeDescription="" ma:contentTypeScope="" ma:versionID="07123d039ec9db62d3c66dbe590fe46e">
  <xsd:schema xmlns:xsd="http://www.w3.org/2001/XMLSchema" xmlns:xs="http://www.w3.org/2001/XMLSchema" xmlns:p="http://schemas.microsoft.com/office/2006/metadata/properties" xmlns:ns2="18589e9b-748a-49a1-a9e7-b971d5c437ac" xmlns:ns3="15923b07-bceb-4e9e-9a4a-5fa0619c0e13" xmlns:ns4="09ac993a-1aa4-486a-808f-25ac3635a177" targetNamespace="http://schemas.microsoft.com/office/2006/metadata/properties" ma:root="true" ma:fieldsID="1dcb5b9d8e42e57758f663ed71f1f8f3" ns2:_="" ns3:_="" ns4:_="">
    <xsd:import namespace="18589e9b-748a-49a1-a9e7-b971d5c437ac"/>
    <xsd:import namespace="15923b07-bceb-4e9e-9a4a-5fa0619c0e13"/>
    <xsd:import namespace="09ac993a-1aa4-486a-808f-25ac3635a177"/>
    <xsd:element name="properties">
      <xsd:complexType>
        <xsd:sequence>
          <xsd:element name="documentManagement">
            <xsd:complexType>
              <xsd:all>
                <xsd:element ref="ns2:cfef10e89b3943838f4e19647f21cb64" minOccurs="0"/>
                <xsd:element ref="ns3:TaxCatchAll" minOccurs="0"/>
                <xsd:element ref="ns3:TaxCatchAllLabel" minOccurs="0"/>
                <xsd:element ref="ns2:g00834f717e74bab950bafb6374697ef" minOccurs="0"/>
                <xsd:element ref="ns2:RP_IsCurrent" minOccurs="0"/>
                <xsd:element ref="ns2:fb08f970ae334f3796a022bb58dc172b" minOccurs="0"/>
                <xsd:element ref="ns2:be439b310b484e93887a439c9e731984" minOccurs="0"/>
                <xsd:element ref="ns2:c359b55266204eb982c29b9f56bfa72e" minOccurs="0"/>
                <xsd:element ref="ns4:Branded_x0020_Template_x0020_Type" minOccurs="0"/>
                <xsd:element ref="ns4:SME" minOccurs="0"/>
                <xsd:element ref="ns4:DPDigitalMarketingSEO" minOccurs="0"/>
                <xsd:element ref="ns4:Sub_x0020__x002d__x0020_Solution" minOccurs="0"/>
                <xsd:element ref="ns4:SharingRestrictions" minOccurs="0"/>
                <xsd:element ref="ns4:lcf76f155ced4ddcb4097134ff3c332f" minOccurs="0"/>
                <xsd:element ref="ns4:MarketingOwner" minOccurs="0"/>
                <xsd:element ref="ns4:LogoType" minOccurs="0"/>
                <xsd:element ref="ns4:StockImageRepository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9e9b-748a-49a1-a9e7-b971d5c437ac" elementFormDefault="qualified">
    <xsd:import namespace="http://schemas.microsoft.com/office/2006/documentManagement/types"/>
    <xsd:import namespace="http://schemas.microsoft.com/office/infopath/2007/PartnerControls"/>
    <xsd:element name="cfef10e89b3943838f4e19647f21cb64" ma:index="8" nillable="true" ma:taxonomy="true" ma:internalName="cfef10e89b3943838f4e19647f21cb64" ma:taxonomyFieldName="RP_Capabilities" ma:displayName="RP_Capabilities" ma:default="" ma:fieldId="{cfef10e8-9b39-4383-8f4e-19647f21cb64}" ma:taxonomyMulti="true" ma:sspId="9ee29f6d-9591-4c2f-95db-fdd5b07c4bd5" ma:termSetId="6596bb84-531c-4adc-9ad2-3922fb1f91a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00834f717e74bab950bafb6374697ef" ma:index="12" nillable="true" ma:taxonomy="true" ma:internalName="g00834f717e74bab950bafb6374697ef" ma:taxonomyFieldName="RP_Client" ma:displayName="RP_Client" ma:default="" ma:fieldId="{000834f7-17e7-4bab-950b-afb6374697ef}" ma:sspId="9ee29f6d-9591-4c2f-95db-fdd5b07c4bd5" ma:termSetId="07245afc-7fcf-4dee-87e0-cec18f2e2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P_IsCurrent" ma:index="14" nillable="true" ma:displayName="RP_IsCurrent" ma:default="0" ma:internalName="RP_IsCurrent">
      <xsd:simpleType>
        <xsd:restriction base="dms:Boolean"/>
      </xsd:simpleType>
    </xsd:element>
    <xsd:element name="fb08f970ae334f3796a022bb58dc172b" ma:index="15" nillable="true" ma:taxonomy="true" ma:internalName="fb08f970ae334f3796a022bb58dc172b" ma:taxonomyFieldName="RP_Partners" ma:displayName="RP_Partners" ma:default="" ma:fieldId="{fb08f970-ae33-4f37-96a0-22bb58dc172b}" ma:sspId="9ee29f6d-9591-4c2f-95db-fdd5b07c4bd5" ma:termSetId="d250cdf7-f6af-4ff0-90da-cb978db495c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439b310b484e93887a439c9e731984" ma:index="17" nillable="true" ma:taxonomy="true" ma:internalName="be439b310b484e93887a439c9e731984" ma:taxonomyFieldName="RP_Vertical" ma:displayName="RP_Vertical" ma:default="" ma:fieldId="{be439b31-0b48-4e93-887a-439c9e731984}" ma:sspId="9ee29f6d-9591-4c2f-95db-fdd5b07c4bd5" ma:termSetId="53577c6d-2945-4592-837f-6c69b6e6db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359b55266204eb982c29b9f56bfa72e" ma:index="19" nillable="true" ma:taxonomy="true" ma:internalName="c359b55266204eb982c29b9f56bfa72e" ma:taxonomyFieldName="RP_Solutions" ma:displayName="RP_Solutions" ma:default="" ma:fieldId="{c359b552-6620-4eb9-82c2-9b9f56bfa72e}" ma:taxonomyMulti="true" ma:sspId="9ee29f6d-9591-4c2f-95db-fdd5b07c4bd5" ma:termSetId="6407830b-9331-48fe-a0fc-b016a0a969b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23b07-bceb-4e9e-9a4a-5fa0619c0e13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41742cbb-a079-40a6-bab8-17b68119d8ca}" ma:internalName="TaxCatchAll" ma:showField="CatchAllData" ma:web="18589e9b-748a-49a1-a9e7-b971d5c437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41742cbb-a079-40a6-bab8-17b68119d8ca}" ma:internalName="TaxCatchAllLabel" ma:readOnly="true" ma:showField="CatchAllDataLabel" ma:web="18589e9b-748a-49a1-a9e7-b971d5c437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c993a-1aa4-486a-808f-25ac3635a177" elementFormDefault="qualified">
    <xsd:import namespace="http://schemas.microsoft.com/office/2006/documentManagement/types"/>
    <xsd:import namespace="http://schemas.microsoft.com/office/infopath/2007/PartnerControls"/>
    <xsd:element name="Branded_x0020_Template_x0020_Type" ma:index="21" nillable="true" ma:displayName="Branded Template Type" ma:default="Templates and Guidelines" ma:format="Dropdown" ma:internalName="Branded_x0020_Template_x0020_Type">
      <xsd:simpleType>
        <xsd:restriction base="dms:Choice">
          <xsd:enumeration value="Templates and Guidelines"/>
          <xsd:enumeration value="Sizzle Reels"/>
          <xsd:enumeration value="Fonts"/>
        </xsd:restriction>
      </xsd:simpleType>
    </xsd:element>
    <xsd:element name="SME" ma:index="22" nillable="true" ma:displayName="SME" ma:list="UserInfo" ma:SharePointGroup="0" ma:internalName="SM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PDigitalMarketingSEO" ma:index="23" nillable="true" ma:displayName="DP Digital Marketing &amp; SEO" ma:format="Dropdown" ma:internalName="DPDigitalMarketingSEO">
      <xsd:simpleType>
        <xsd:restriction base="dms:Choice">
          <xsd:enumeration value="Choice 1"/>
          <xsd:enumeration value="Choice 2"/>
          <xsd:enumeration value="Choice 3"/>
        </xsd:restriction>
      </xsd:simpleType>
    </xsd:element>
    <xsd:element name="Sub_x0020__x002d__x0020_Solution" ma:index="24" nillable="true" ma:displayName="Sub - Solution" ma:default="None selected" ma:internalName="Sub_x0020__x002d__x0020_Solutio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ritical Support"/>
                    <xsd:enumeration value="Enhancement &amp; Development"/>
                    <xsd:enumeration value="Strategy &amp; PMO"/>
                    <xsd:enumeration value="Change &amp; Comms"/>
                    <xsd:enumeration value="Marketing Operations"/>
                    <xsd:enumeration value="Performation &amp; Optimization"/>
                    <xsd:enumeration value="Episerver &amp; Sitecore"/>
                    <xsd:enumeration value="Magento &amp; Shopify"/>
                    <xsd:enumeration value="Mobile Commerce"/>
                    <xsd:enumeration value="Commerce Enablement Technology"/>
                    <xsd:enumeration value="Critical Support"/>
                    <xsd:enumeration value="Line of Business Applications"/>
                    <xsd:enumeration value="IoT Connected Products"/>
                    <xsd:enumeration value="Design Systems"/>
                    <xsd:enumeration value="Custom Applications"/>
                    <xsd:enumeration value="Cloud Platforms"/>
                    <xsd:enumeration value="Intelligent Assistants"/>
                    <xsd:enumeration value="Augmented Reality &amp; Virtual Reality"/>
                    <xsd:enumeration value="Connected Car"/>
                    <xsd:enumeration value="Product Enhancements &amp; Evolution"/>
                    <xsd:enumeration value="EX Transformation Strategy"/>
                    <xsd:enumeration value="EX Connected Employee"/>
                    <xsd:enumeration value="Content and communications"/>
                    <xsd:enumeration value="Search and discovery"/>
                    <xsd:enumeration value="Workforce Collaboration"/>
                    <xsd:enumeration value="Knowledge and Insights"/>
                    <xsd:enumeration value="Platform and governance"/>
                    <xsd:enumeration value="Employee engagement"/>
                    <xsd:enumeration value="None selected"/>
                  </xsd:restriction>
                </xsd:simpleType>
              </xsd:element>
            </xsd:sequence>
          </xsd:extension>
        </xsd:complexContent>
      </xsd:complexType>
    </xsd:element>
    <xsd:element name="SharingRestrictions" ma:index="25" nillable="true" ma:displayName="Sharing Restrictions " ma:description="This column indicates any restrictions placed on sharing the case study. Blinded case studies do not include client names or branding. Leave behind case studies may be distributed.  " ma:format="Dropdown" ma:internalName="SharingRestrictions">
      <xsd:simpleType>
        <xsd:restriction base="dms:Choice">
          <xsd:enumeration value="Internal Only"/>
          <xsd:enumeration value="Blinded; No Leave Behind"/>
          <xsd:enumeration value="Branded; No Leave Behind "/>
          <xsd:enumeration value="Blinded; Leave Behind OK "/>
          <xsd:enumeration value="Branded; Leave Behind OK "/>
          <xsd:enumeration value="Ok for Public Use "/>
          <xsd:enumeration value="Internal Only; Client Approval Pending  "/>
        </xsd:restriction>
      </xsd:simpleType>
    </xsd:element>
    <xsd:element name="lcf76f155ced4ddcb4097134ff3c332f" ma:index="26" nillable="true" ma:displayName="Image Tags_0" ma:hidden="true" ma:internalName="lcf76f155ced4ddcb4097134ff3c332f">
      <xsd:simpleType>
        <xsd:restriction base="dms:Note"/>
      </xsd:simpleType>
    </xsd:element>
    <xsd:element name="MarketingOwner" ma:index="27" nillable="true" ma:displayName="Marketing Owner" ma:format="Dropdown" ma:list="UserInfo" ma:SharePointGroup="0" ma:internalName="Marketing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ogoType" ma:index="28" nillable="true" ma:displayName="Logo Type" ma:format="Dropdown" ma:internalName="LogoType">
      <xsd:simpleType>
        <xsd:restriction base="dms:Choice">
          <xsd:enumeration value="Primary"/>
          <xsd:enumeration value="Secondary"/>
          <xsd:enumeration value="Mark"/>
        </xsd:restriction>
      </xsd:simpleType>
    </xsd:element>
    <xsd:element name="StockImageRepositoryType" ma:index="29" nillable="true" ma:displayName="Image Category" ma:format="Dropdown" ma:internalName="StockImageRepositoryType">
      <xsd:simpleType>
        <xsd:restriction base="dms:Choice">
          <xsd:enumeration value="CPG and Retail"/>
          <xsd:enumeration value="Customer Experience"/>
          <xsd:enumeration value="Employee Experience"/>
          <xsd:enumeration value="Financial Services"/>
          <xsd:enumeration value="Healthcare"/>
          <xsd:enumeration value="Manufacturing"/>
          <xsd:enumeration value="Mobility"/>
          <xsd:enumeration value="Product Experience"/>
          <xsd:enumeration value="Rightpoint Culture"/>
          <xsd:enumeration value="Technology, Entertainment, Comms"/>
          <xsd:enumeration value="Total Experienc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b08f970ae334f3796a022bb58dc172b xmlns="18589e9b-748a-49a1-a9e7-b971d5c437ac">
      <Terms xmlns="http://schemas.microsoft.com/office/infopath/2007/PartnerControls"/>
    </fb08f970ae334f3796a022bb58dc172b>
    <RP_IsCurrent xmlns="18589e9b-748a-49a1-a9e7-b971d5c437ac">true</RP_IsCurrent>
    <lcf76f155ced4ddcb4097134ff3c332f xmlns="09ac993a-1aa4-486a-808f-25ac3635a177" xsi:nil="true"/>
    <TaxCatchAll xmlns="15923b07-bceb-4e9e-9a4a-5fa0619c0e13" xsi:nil="true"/>
    <cfef10e89b3943838f4e19647f21cb64 xmlns="18589e9b-748a-49a1-a9e7-b971d5c437ac">
      <Terms xmlns="http://schemas.microsoft.com/office/infopath/2007/PartnerControls"/>
    </cfef10e89b3943838f4e19647f21cb64>
    <Sub_x0020__x002d__x0020_Solution xmlns="09ac993a-1aa4-486a-808f-25ac3635a177">
      <Value>None selected</Value>
    </Sub_x0020__x002d__x0020_Solution>
    <Branded_x0020_Template_x0020_Type xmlns="09ac993a-1aa4-486a-808f-25ac3635a177">Templates and Guidelines</Branded_x0020_Template_x0020_Type>
    <be439b310b484e93887a439c9e731984 xmlns="18589e9b-748a-49a1-a9e7-b971d5c437ac">
      <Terms xmlns="http://schemas.microsoft.com/office/infopath/2007/PartnerControls"/>
    </be439b310b484e93887a439c9e731984>
    <c359b55266204eb982c29b9f56bfa72e xmlns="18589e9b-748a-49a1-a9e7-b971d5c437ac">
      <Terms xmlns="http://schemas.microsoft.com/office/infopath/2007/PartnerControls"/>
    </c359b55266204eb982c29b9f56bfa72e>
    <g00834f717e74bab950bafb6374697ef xmlns="18589e9b-748a-49a1-a9e7-b971d5c437ac">
      <Terms xmlns="http://schemas.microsoft.com/office/infopath/2007/PartnerControls"/>
    </g00834f717e74bab950bafb6374697ef>
    <LogoType xmlns="09ac993a-1aa4-486a-808f-25ac3635a177" xsi:nil="true"/>
    <SharingRestrictions xmlns="09ac993a-1aa4-486a-808f-25ac3635a177" xsi:nil="true"/>
    <DPDigitalMarketingSEO xmlns="09ac993a-1aa4-486a-808f-25ac3635a177" xsi:nil="true"/>
    <StockImageRepositoryType xmlns="09ac993a-1aa4-486a-808f-25ac3635a177" xsi:nil="true"/>
    <SME xmlns="09ac993a-1aa4-486a-808f-25ac3635a177">
      <UserInfo>
        <DisplayName/>
        <AccountId xsi:nil="true"/>
        <AccountType/>
      </UserInfo>
    </SME>
    <MarketingOwner xmlns="09ac993a-1aa4-486a-808f-25ac3635a177">
      <UserInfo>
        <DisplayName/>
        <AccountId xsi:nil="true"/>
        <AccountType/>
      </UserInfo>
    </MarketingOwner>
  </documentManagement>
</p:properties>
</file>

<file path=customXml/itemProps1.xml><?xml version="1.0" encoding="utf-8"?>
<ds:datastoreItem xmlns:ds="http://schemas.openxmlformats.org/officeDocument/2006/customXml" ds:itemID="{0242A144-5F4F-41B3-8EDC-C60D8C8E2B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08D995-B866-4CBC-A503-4B2739B4A265}">
  <ds:schemaRefs>
    <ds:schemaRef ds:uri="09ac993a-1aa4-486a-808f-25ac3635a177"/>
    <ds:schemaRef ds:uri="15923b07-bceb-4e9e-9a4a-5fa0619c0e13"/>
    <ds:schemaRef ds:uri="18589e9b-748a-49a1-a9e7-b971d5c437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5BFF6A6-4A29-4FD3-839A-34D5C890FFB2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18589e9b-748a-49a1-a9e7-b971d5c437ac"/>
    <ds:schemaRef ds:uri="http://purl.org/dc/terms/"/>
    <ds:schemaRef ds:uri="http://schemas.microsoft.com/office/2006/metadata/properties"/>
    <ds:schemaRef ds:uri="http://schemas.microsoft.com/office/infopath/2007/PartnerControls"/>
    <ds:schemaRef ds:uri="09ac993a-1aa4-486a-808f-25ac3635a177"/>
    <ds:schemaRef ds:uri="15923b07-bceb-4e9e-9a4a-5fa0619c0e1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1_Theme1</Template>
  <TotalTime>4548</TotalTime>
  <Words>1064</Words>
  <Application>Microsoft Macintosh PowerPoint</Application>
  <PresentationFormat>Widescreen</PresentationFormat>
  <Paragraphs>94</Paragraphs>
  <Slides>22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 Light</vt:lpstr>
      <vt:lpstr>Georgia</vt:lpstr>
      <vt:lpstr>Google Sans</vt:lpstr>
      <vt:lpstr>Helvetica Light</vt:lpstr>
      <vt:lpstr>Helvetica Neue</vt:lpstr>
      <vt:lpstr>Helvetica Neue Medium</vt:lpstr>
      <vt:lpstr>Inter</vt:lpstr>
      <vt:lpstr>1_Theme1</vt:lpstr>
      <vt:lpstr>PowerPoint Presentation</vt:lpstr>
      <vt:lpstr>Push Notifications in PWAs for iOS Safari</vt:lpstr>
      <vt:lpstr>About Me</vt:lpstr>
      <vt:lpstr>About PWAs (Progressive Web Apps)</vt:lpstr>
      <vt:lpstr>About Service Workers</vt:lpstr>
      <vt:lpstr>“Famous” PWAs</vt:lpstr>
      <vt:lpstr>Caveats for PWAs</vt:lpstr>
      <vt:lpstr>Tips, Tricks, and Pitfalls</vt:lpstr>
      <vt:lpstr>Demo App</vt:lpstr>
      <vt:lpstr>Demo Code</vt:lpstr>
      <vt:lpstr>About the Demo</vt:lpstr>
      <vt:lpstr>Serwist Setup</vt:lpstr>
      <vt:lpstr>Manifest Setup see “Making PWAs Installable”</vt:lpstr>
      <vt:lpstr>Worker Registration</vt:lpstr>
      <vt:lpstr>PowerPoint Presentation</vt:lpstr>
      <vt:lpstr>Permission Request</vt:lpstr>
      <vt:lpstr>Build a push notification!</vt:lpstr>
      <vt:lpstr>Build a push notification! (for real)</vt:lpstr>
      <vt:lpstr>Finished Product</vt:lpstr>
      <vt:lpstr>Remote Push Notifications</vt:lpstr>
      <vt:lpstr>Sending a Push Notification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Meyer, Joseph</dc:creator>
  <cp:lastModifiedBy>Meyer, Joseph</cp:lastModifiedBy>
  <cp:revision>3</cp:revision>
  <dcterms:created xsi:type="dcterms:W3CDTF">2024-06-14T15:26:05Z</dcterms:created>
  <dcterms:modified xsi:type="dcterms:W3CDTF">2024-06-17T19:15:00Z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P_Client">
    <vt:lpwstr/>
  </property>
  <property fmtid="{D5CDD505-2E9C-101B-9397-08002B2CF9AE}" pid="3" name="MediaServiceImageTags">
    <vt:lpwstr/>
  </property>
  <property fmtid="{D5CDD505-2E9C-101B-9397-08002B2CF9AE}" pid="4" name="ContentTypeId">
    <vt:lpwstr>0x0101006E4186C7D5424C438A53EA85B0A9BD1F0500A0EAAB61EBAC8F47AA261471C0FF6F72</vt:lpwstr>
  </property>
  <property fmtid="{D5CDD505-2E9C-101B-9397-08002B2CF9AE}" pid="5" name="RP_Vertical">
    <vt:lpwstr/>
  </property>
  <property fmtid="{D5CDD505-2E9C-101B-9397-08002B2CF9AE}" pid="6" name="RP_Capabilities">
    <vt:lpwstr/>
  </property>
  <property fmtid="{D5CDD505-2E9C-101B-9397-08002B2CF9AE}" pid="7" name="RP_Solutions">
    <vt:lpwstr/>
  </property>
  <property fmtid="{D5CDD505-2E9C-101B-9397-08002B2CF9AE}" pid="8" name="RP_Partners">
    <vt:lpwstr/>
  </property>
  <property fmtid="{D5CDD505-2E9C-101B-9397-08002B2CF9AE}" pid="9" name="SharedWithUsers">
    <vt:lpwstr>1091;#Nicole Vaden;#756;#Sarah Foote;#508;#Gabriel Bridger</vt:lpwstr>
  </property>
</Properties>
</file>